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0" r:id="rId1"/>
    <p:sldMasterId id="2147483820" r:id="rId2"/>
    <p:sldMasterId id="2147483852" r:id="rId3"/>
    <p:sldMasterId id="2147483854" r:id="rId4"/>
  </p:sldMasterIdLst>
  <p:notesMasterIdLst>
    <p:notesMasterId r:id="rId62"/>
  </p:notesMasterIdLst>
  <p:sldIdLst>
    <p:sldId id="1661" r:id="rId5"/>
    <p:sldId id="1634" r:id="rId6"/>
    <p:sldId id="1637" r:id="rId7"/>
    <p:sldId id="1635" r:id="rId8"/>
    <p:sldId id="1636" r:id="rId9"/>
    <p:sldId id="1638" r:id="rId10"/>
    <p:sldId id="1639" r:id="rId11"/>
    <p:sldId id="1640" r:id="rId12"/>
    <p:sldId id="1641" r:id="rId13"/>
    <p:sldId id="1642" r:id="rId14"/>
    <p:sldId id="1643" r:id="rId15"/>
    <p:sldId id="1644" r:id="rId16"/>
    <p:sldId id="1645" r:id="rId17"/>
    <p:sldId id="1646" r:id="rId18"/>
    <p:sldId id="1647" r:id="rId19"/>
    <p:sldId id="1648" r:id="rId20"/>
    <p:sldId id="1650" r:id="rId21"/>
    <p:sldId id="1651" r:id="rId22"/>
    <p:sldId id="1652" r:id="rId23"/>
    <p:sldId id="1653" r:id="rId24"/>
    <p:sldId id="1654" r:id="rId25"/>
    <p:sldId id="1656" r:id="rId26"/>
    <p:sldId id="1657" r:id="rId27"/>
    <p:sldId id="1658" r:id="rId28"/>
    <p:sldId id="1659" r:id="rId29"/>
    <p:sldId id="1660" r:id="rId30"/>
    <p:sldId id="1655" r:id="rId31"/>
    <p:sldId id="1649" r:id="rId32"/>
    <p:sldId id="1662" r:id="rId33"/>
    <p:sldId id="1663" r:id="rId34"/>
    <p:sldId id="1664" r:id="rId35"/>
    <p:sldId id="1665" r:id="rId36"/>
    <p:sldId id="1666" r:id="rId37"/>
    <p:sldId id="1667" r:id="rId38"/>
    <p:sldId id="1668" r:id="rId39"/>
    <p:sldId id="1669" r:id="rId40"/>
    <p:sldId id="1670" r:id="rId41"/>
    <p:sldId id="1671" r:id="rId42"/>
    <p:sldId id="1672" r:id="rId43"/>
    <p:sldId id="1673" r:id="rId44"/>
    <p:sldId id="1674" r:id="rId45"/>
    <p:sldId id="1675" r:id="rId46"/>
    <p:sldId id="1676" r:id="rId47"/>
    <p:sldId id="1677" r:id="rId48"/>
    <p:sldId id="1678" r:id="rId49"/>
    <p:sldId id="1679" r:id="rId50"/>
    <p:sldId id="1680" r:id="rId51"/>
    <p:sldId id="1681" r:id="rId52"/>
    <p:sldId id="1682" r:id="rId53"/>
    <p:sldId id="1685" r:id="rId54"/>
    <p:sldId id="1686" r:id="rId55"/>
    <p:sldId id="1687" r:id="rId56"/>
    <p:sldId id="1688" r:id="rId57"/>
    <p:sldId id="1689" r:id="rId58"/>
    <p:sldId id="1690" r:id="rId59"/>
    <p:sldId id="1691" r:id="rId60"/>
    <p:sldId id="1692" r:id="rId61"/>
  </p:sldIdLst>
  <p:sldSz cx="9144000" cy="5143500" type="screen16x9"/>
  <p:notesSz cx="6858000" cy="9144000"/>
  <p:custDataLst>
    <p:tags r:id="rId63"/>
  </p:custData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880" userDrawn="1">
          <p15:clr>
            <a:srgbClr val="A4A3A4"/>
          </p15:clr>
        </p15:guide>
        <p15:guide id="5" orient="horz" pos="7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C2F0"/>
    <a:srgbClr val="B0C3E6"/>
    <a:srgbClr val="9FE9FB"/>
    <a:srgbClr val="C7C2F9"/>
    <a:srgbClr val="CBC4C6"/>
    <a:srgbClr val="F7758C"/>
    <a:srgbClr val="AEE6C3"/>
    <a:srgbClr val="4CD5F7"/>
    <a:srgbClr val="6C2FAC"/>
    <a:srgbClr val="F9D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80" y="132"/>
      </p:cViewPr>
      <p:guideLst>
        <p:guide pos="2880"/>
        <p:guide orient="horz" pos="7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30C6A-DB9B-47B6-9037-7B4494BE08B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AD61F-7CC6-48AF-A217-C41C11A05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4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/LAYOU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361593"/>
            <a:ext cx="1046706" cy="413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437"/>
            <a:ext cx="3899008" cy="1131237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3853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/>
          <p:nvPr/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/>
          <p:nvPr userDrawn="1"/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/>
          <p:nvPr/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/>
          <p:nvPr/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38391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  <a:prstGeom prst="rect">
            <a:avLst/>
          </a:prstGeo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Statement A, do not exceed one 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3125188"/>
            <a:ext cx="8343900" cy="80783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/>
          <p:nvPr userDrawn="1"/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89401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  <a:prstGeom prst="rect">
            <a:avLst/>
          </a:prstGeo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Statement B, do not exceed one 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3125188"/>
            <a:ext cx="8343900" cy="80783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/>
          <p:nvPr userDrawn="1"/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chemeClr val="bg1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0312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C,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728740"/>
            <a:ext cx="83439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3520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D,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728740"/>
            <a:ext cx="83439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1808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35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932F979C-3C09-4A7D-9CDB-5E9308F98F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E,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2873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3EB9FD-AF6A-4A75-AE4D-F44EB18753FA}"/>
              </a:ext>
            </a:extLst>
          </p:cNvPr>
          <p:cNvSpPr/>
          <p:nvPr userDrawn="1"/>
        </p:nvSpPr>
        <p:spPr>
          <a:xfrm>
            <a:off x="4572000" y="-1"/>
            <a:ext cx="4572000" cy="51435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F,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E9DE9-A666-4B92-A734-2E846176D93B}"/>
              </a:ext>
            </a:extLst>
          </p:cNvPr>
          <p:cNvSpPr txBox="1"/>
          <p:nvPr userDrawn="1"/>
        </p:nvSpPr>
        <p:spPr>
          <a:xfrm>
            <a:off x="8213988" y="4691441"/>
            <a:ext cx="529963" cy="2473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488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AF013797-9098-4DC8-BDDB-57110EBF4E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912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FC0CB-06E0-4145-9435-CE6D7171D9C4}"/>
              </a:ext>
            </a:extLst>
          </p:cNvPr>
          <p:cNvSpPr/>
          <p:nvPr userDrawn="1"/>
        </p:nvSpPr>
        <p:spPr>
          <a:xfrm>
            <a:off x="-1" y="0"/>
            <a:ext cx="4572001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84847" y="3228279"/>
            <a:ext cx="3495908" cy="84147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2FEB13-32D5-47AA-B8C5-D000107BED45}"/>
              </a:ext>
            </a:extLst>
          </p:cNvPr>
          <p:cNvSpPr/>
          <p:nvPr userDrawn="1"/>
        </p:nvSpPr>
        <p:spPr>
          <a:xfrm>
            <a:off x="513361" y="522303"/>
            <a:ext cx="3663977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1126F3-E2C3-412C-974D-D0ADA042C44D}"/>
              </a:ext>
            </a:extLst>
          </p:cNvPr>
          <p:cNvSpPr/>
          <p:nvPr userDrawn="1"/>
        </p:nvSpPr>
        <p:spPr>
          <a:xfrm>
            <a:off x="359630" y="611592"/>
            <a:ext cx="3721125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04234C9-03F5-44C4-885D-028B83E18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47" y="1816757"/>
            <a:ext cx="3495907" cy="11423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24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4" y="461194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09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B16003-6F2E-428C-94A0-69E3C50B82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14925" y="1"/>
            <a:ext cx="4029075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4343399" cy="9875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4343399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119462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22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/IMAGE RIGHT/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2">
            <a:extLst>
              <a:ext uri="{FF2B5EF4-FFF2-40B4-BE49-F238E27FC236}">
                <a16:creationId xmlns:a16="http://schemas.microsoft.com/office/drawing/2014/main" id="{21A05A2D-9F02-4FD4-B381-2605C36D50BC}"/>
              </a:ext>
            </a:extLst>
          </p:cNvPr>
          <p:cNvSpPr/>
          <p:nvPr userDrawn="1"/>
        </p:nvSpPr>
        <p:spPr>
          <a:xfrm>
            <a:off x="6604125" y="2394652"/>
            <a:ext cx="2139941" cy="2146682"/>
          </a:xfrm>
          <a:custGeom>
            <a:avLst/>
            <a:gdLst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54" h="2862242">
                <a:moveTo>
                  <a:pt x="0" y="1431121"/>
                </a:moveTo>
                <a:cubicBezTo>
                  <a:pt x="0" y="640735"/>
                  <a:pt x="586437" y="0"/>
                  <a:pt x="1426550" y="0"/>
                </a:cubicBezTo>
                <a:cubicBezTo>
                  <a:pt x="2266663" y="0"/>
                  <a:pt x="2864297" y="599680"/>
                  <a:pt x="2853100" y="1431121"/>
                </a:cubicBezTo>
                <a:cubicBezTo>
                  <a:pt x="2853100" y="2221507"/>
                  <a:pt x="2248002" y="2862242"/>
                  <a:pt x="1426550" y="2862242"/>
                </a:cubicBezTo>
                <a:cubicBezTo>
                  <a:pt x="605098" y="2862242"/>
                  <a:pt x="0" y="2221507"/>
                  <a:pt x="0" y="1431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44C958-4F53-4879-82AB-374993AD4A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39219" y="602167"/>
            <a:ext cx="3856393" cy="3897035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6ADC3-CACD-47AA-8149-17905D4F34A2}"/>
              </a:ext>
            </a:extLst>
          </p:cNvPr>
          <p:cNvSpPr txBox="1"/>
          <p:nvPr userDrawn="1"/>
        </p:nvSpPr>
        <p:spPr>
          <a:xfrm>
            <a:off x="8213988" y="4691441"/>
            <a:ext cx="529963" cy="2473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488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D23F1F4-AA7B-44EC-AEF3-75CF750191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3500000">
            <a:off x="3889561" y="501806"/>
            <a:ext cx="1676777" cy="1685856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503189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47625">
            <a:solidFill>
              <a:schemeClr val="accent6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3044899" cy="143044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10"/>
          </p:nvPr>
        </p:nvSpPr>
        <p:spPr>
          <a:xfrm>
            <a:off x="400050" y="1999172"/>
            <a:ext cx="3547482" cy="1975164"/>
          </a:xfrm>
        </p:spPr>
        <p:txBody>
          <a:bodyPr/>
          <a:lstStyle>
            <a:lvl1pPr marL="137160" indent="-137160">
              <a:spcBef>
                <a:spcPts val="900"/>
              </a:spcBef>
              <a:buClr>
                <a:schemeClr val="bg1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 marL="342900" indent="-137160">
              <a:buClr>
                <a:schemeClr val="bg1"/>
              </a:buClr>
              <a:buFont typeface="Arial" panose="020B0604020202020204" pitchFamily="34" charset="0"/>
              <a:buChar char="•"/>
              <a:defRPr sz="975">
                <a:solidFill>
                  <a:schemeClr val="bg1"/>
                </a:solidFill>
                <a:latin typeface="+mn-lt"/>
              </a:defRPr>
            </a:lvl2pPr>
            <a:lvl3pPr marL="548640" indent="-137160"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109728"/>
            <a:ext cx="3547482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525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4" y="461194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45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22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71780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7313872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645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/LAYOUT A Co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361593"/>
            <a:ext cx="1046706" cy="413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437"/>
            <a:ext cx="3899008" cy="1131237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3853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/>
          <p:nvPr/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/>
          <p:nvPr userDrawn="1"/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/>
          <p:nvPr/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/>
          <p:nvPr/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995303" y="4340437"/>
            <a:ext cx="1783205" cy="45584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Add client or sponsor logo here</a:t>
            </a:r>
          </a:p>
        </p:txBody>
      </p:sp>
    </p:spTree>
    <p:extLst>
      <p:ext uri="{BB962C8B-B14F-4D97-AF65-F5344CB8AC3E}">
        <p14:creationId xmlns:p14="http://schemas.microsoft.com/office/powerpoint/2010/main" val="1181308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9189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4742121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1200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9813B1-14A5-49B6-B640-630D2979E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one line (sentence-case)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4277162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3877806-C5C0-4C35-BE46-83C0EB693CE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9587" y="1958467"/>
            <a:ext cx="734074" cy="740678"/>
          </a:xfrm>
          <a:custGeom>
            <a:avLst/>
            <a:gdLst>
              <a:gd name="connsiteX0" fmla="*/ 0 w 4650888"/>
              <a:gd name="connsiteY0" fmla="*/ 2375533 h 4751066"/>
              <a:gd name="connsiteX1" fmla="*/ 2325444 w 4650888"/>
              <a:gd name="connsiteY1" fmla="*/ 0 h 4751066"/>
              <a:gd name="connsiteX2" fmla="*/ 4650888 w 4650888"/>
              <a:gd name="connsiteY2" fmla="*/ 2375533 h 4751066"/>
              <a:gd name="connsiteX3" fmla="*/ 2325444 w 4650888"/>
              <a:gd name="connsiteY3" fmla="*/ 4751066 h 4751066"/>
              <a:gd name="connsiteX4" fmla="*/ 0 w 4650888"/>
              <a:gd name="connsiteY4" fmla="*/ 2375533 h 4751066"/>
              <a:gd name="connsiteX0" fmla="*/ 0 w 4710446"/>
              <a:gd name="connsiteY0" fmla="*/ 2375535 h 4751070"/>
              <a:gd name="connsiteX1" fmla="*/ 2325444 w 4710446"/>
              <a:gd name="connsiteY1" fmla="*/ 2 h 4751070"/>
              <a:gd name="connsiteX2" fmla="*/ 4710446 w 4710446"/>
              <a:gd name="connsiteY2" fmla="*/ 2365024 h 4751070"/>
              <a:gd name="connsiteX3" fmla="*/ 2325444 w 4710446"/>
              <a:gd name="connsiteY3" fmla="*/ 4751068 h 4751070"/>
              <a:gd name="connsiteX4" fmla="*/ 0 w 4710446"/>
              <a:gd name="connsiteY4" fmla="*/ 2375535 h 4751070"/>
              <a:gd name="connsiteX0" fmla="*/ 0 w 4710446"/>
              <a:gd name="connsiteY0" fmla="*/ 2375536 h 4751071"/>
              <a:gd name="connsiteX1" fmla="*/ 2325444 w 4710446"/>
              <a:gd name="connsiteY1" fmla="*/ 3 h 4751071"/>
              <a:gd name="connsiteX2" fmla="*/ 4710446 w 4710446"/>
              <a:gd name="connsiteY2" fmla="*/ 2365025 h 4751071"/>
              <a:gd name="connsiteX3" fmla="*/ 2325444 w 4710446"/>
              <a:gd name="connsiteY3" fmla="*/ 4751069 h 4751071"/>
              <a:gd name="connsiteX4" fmla="*/ 0 w 4710446"/>
              <a:gd name="connsiteY4" fmla="*/ 2375536 h 4751071"/>
              <a:gd name="connsiteX0" fmla="*/ 0 w 4710446"/>
              <a:gd name="connsiteY0" fmla="*/ 2377406 h 4752941"/>
              <a:gd name="connsiteX1" fmla="*/ 2325444 w 4710446"/>
              <a:gd name="connsiteY1" fmla="*/ 1873 h 4752941"/>
              <a:gd name="connsiteX2" fmla="*/ 4710446 w 4710446"/>
              <a:gd name="connsiteY2" fmla="*/ 2366895 h 4752941"/>
              <a:gd name="connsiteX3" fmla="*/ 2325444 w 4710446"/>
              <a:gd name="connsiteY3" fmla="*/ 4752939 h 4752941"/>
              <a:gd name="connsiteX4" fmla="*/ 0 w 4710446"/>
              <a:gd name="connsiteY4" fmla="*/ 2377406 h 4752941"/>
              <a:gd name="connsiteX0" fmla="*/ 1109 w 4711555"/>
              <a:gd name="connsiteY0" fmla="*/ 2377406 h 4752944"/>
              <a:gd name="connsiteX1" fmla="*/ 2326553 w 4711555"/>
              <a:gd name="connsiteY1" fmla="*/ 1873 h 4752944"/>
              <a:gd name="connsiteX2" fmla="*/ 4711555 w 4711555"/>
              <a:gd name="connsiteY2" fmla="*/ 2366895 h 4752944"/>
              <a:gd name="connsiteX3" fmla="*/ 2326553 w 4711555"/>
              <a:gd name="connsiteY3" fmla="*/ 4752939 h 4752944"/>
              <a:gd name="connsiteX4" fmla="*/ 1109 w 4711555"/>
              <a:gd name="connsiteY4" fmla="*/ 2377406 h 4752944"/>
              <a:gd name="connsiteX0" fmla="*/ 147 w 4710593"/>
              <a:gd name="connsiteY0" fmla="*/ 2377406 h 4752944"/>
              <a:gd name="connsiteX1" fmla="*/ 2325591 w 4710593"/>
              <a:gd name="connsiteY1" fmla="*/ 1873 h 4752944"/>
              <a:gd name="connsiteX2" fmla="*/ 4710593 w 4710593"/>
              <a:gd name="connsiteY2" fmla="*/ 2366895 h 4752944"/>
              <a:gd name="connsiteX3" fmla="*/ 2325591 w 4710593"/>
              <a:gd name="connsiteY3" fmla="*/ 4752939 h 4752944"/>
              <a:gd name="connsiteX4" fmla="*/ 147 w 4710593"/>
              <a:gd name="connsiteY4" fmla="*/ 2377406 h 4752944"/>
              <a:gd name="connsiteX0" fmla="*/ 124 w 4710570"/>
              <a:gd name="connsiteY0" fmla="*/ 2377406 h 4752990"/>
              <a:gd name="connsiteX1" fmla="*/ 2325568 w 4710570"/>
              <a:gd name="connsiteY1" fmla="*/ 1873 h 4752990"/>
              <a:gd name="connsiteX2" fmla="*/ 4710570 w 4710570"/>
              <a:gd name="connsiteY2" fmla="*/ 2366895 h 4752990"/>
              <a:gd name="connsiteX3" fmla="*/ 2325568 w 4710570"/>
              <a:gd name="connsiteY3" fmla="*/ 4752939 h 4752990"/>
              <a:gd name="connsiteX4" fmla="*/ 124 w 4710570"/>
              <a:gd name="connsiteY4" fmla="*/ 2377406 h 4752990"/>
              <a:gd name="connsiteX0" fmla="*/ 120 w 4710566"/>
              <a:gd name="connsiteY0" fmla="*/ 2377406 h 4754387"/>
              <a:gd name="connsiteX1" fmla="*/ 2325564 w 4710566"/>
              <a:gd name="connsiteY1" fmla="*/ 1873 h 4754387"/>
              <a:gd name="connsiteX2" fmla="*/ 4710566 w 4710566"/>
              <a:gd name="connsiteY2" fmla="*/ 2366895 h 4754387"/>
              <a:gd name="connsiteX3" fmla="*/ 2325564 w 4710566"/>
              <a:gd name="connsiteY3" fmla="*/ 4752939 h 4754387"/>
              <a:gd name="connsiteX4" fmla="*/ 120 w 4710566"/>
              <a:gd name="connsiteY4" fmla="*/ 2377406 h 4754387"/>
              <a:gd name="connsiteX0" fmla="*/ 117 w 4710563"/>
              <a:gd name="connsiteY0" fmla="*/ 2377406 h 4753208"/>
              <a:gd name="connsiteX1" fmla="*/ 2325561 w 4710563"/>
              <a:gd name="connsiteY1" fmla="*/ 1873 h 4753208"/>
              <a:gd name="connsiteX2" fmla="*/ 4710563 w 4710563"/>
              <a:gd name="connsiteY2" fmla="*/ 2366895 h 4753208"/>
              <a:gd name="connsiteX3" fmla="*/ 2325561 w 4710563"/>
              <a:gd name="connsiteY3" fmla="*/ 4752939 h 4753208"/>
              <a:gd name="connsiteX4" fmla="*/ 117 w 4710563"/>
              <a:gd name="connsiteY4" fmla="*/ 2377406 h 4753208"/>
              <a:gd name="connsiteX0" fmla="*/ 118 w 4710564"/>
              <a:gd name="connsiteY0" fmla="*/ 2377406 h 4753107"/>
              <a:gd name="connsiteX1" fmla="*/ 2325562 w 4710564"/>
              <a:gd name="connsiteY1" fmla="*/ 1873 h 4753107"/>
              <a:gd name="connsiteX2" fmla="*/ 4710564 w 4710564"/>
              <a:gd name="connsiteY2" fmla="*/ 2366895 h 4753107"/>
              <a:gd name="connsiteX3" fmla="*/ 2325562 w 4710564"/>
              <a:gd name="connsiteY3" fmla="*/ 4752939 h 4753107"/>
              <a:gd name="connsiteX4" fmla="*/ 118 w 4710564"/>
              <a:gd name="connsiteY4" fmla="*/ 2377406 h 4753107"/>
              <a:gd name="connsiteX0" fmla="*/ 118 w 4710564"/>
              <a:gd name="connsiteY0" fmla="*/ 2377406 h 4753289"/>
              <a:gd name="connsiteX1" fmla="*/ 2325562 w 4710564"/>
              <a:gd name="connsiteY1" fmla="*/ 1873 h 4753289"/>
              <a:gd name="connsiteX2" fmla="*/ 4710564 w 4710564"/>
              <a:gd name="connsiteY2" fmla="*/ 2366895 h 4753289"/>
              <a:gd name="connsiteX3" fmla="*/ 2325562 w 4710564"/>
              <a:gd name="connsiteY3" fmla="*/ 4752939 h 4753289"/>
              <a:gd name="connsiteX4" fmla="*/ 118 w 4710564"/>
              <a:gd name="connsiteY4" fmla="*/ 2377406 h 4753289"/>
              <a:gd name="connsiteX0" fmla="*/ 118 w 4710564"/>
              <a:gd name="connsiteY0" fmla="*/ 2377406 h 4753359"/>
              <a:gd name="connsiteX1" fmla="*/ 2325562 w 4710564"/>
              <a:gd name="connsiteY1" fmla="*/ 1873 h 4753359"/>
              <a:gd name="connsiteX2" fmla="*/ 4710564 w 4710564"/>
              <a:gd name="connsiteY2" fmla="*/ 2366895 h 4753359"/>
              <a:gd name="connsiteX3" fmla="*/ 2325562 w 4710564"/>
              <a:gd name="connsiteY3" fmla="*/ 4752939 h 4753359"/>
              <a:gd name="connsiteX4" fmla="*/ 118 w 4710564"/>
              <a:gd name="connsiteY4" fmla="*/ 2377406 h 4753359"/>
              <a:gd name="connsiteX0" fmla="*/ 118 w 4710564"/>
              <a:gd name="connsiteY0" fmla="*/ 2377406 h 4753291"/>
              <a:gd name="connsiteX1" fmla="*/ 2325562 w 4710564"/>
              <a:gd name="connsiteY1" fmla="*/ 1873 h 4753291"/>
              <a:gd name="connsiteX2" fmla="*/ 4710564 w 4710564"/>
              <a:gd name="connsiteY2" fmla="*/ 2366895 h 4753291"/>
              <a:gd name="connsiteX3" fmla="*/ 2325562 w 4710564"/>
              <a:gd name="connsiteY3" fmla="*/ 4752939 h 4753291"/>
              <a:gd name="connsiteX4" fmla="*/ 118 w 4710564"/>
              <a:gd name="connsiteY4" fmla="*/ 2377406 h 4753291"/>
              <a:gd name="connsiteX0" fmla="*/ 128 w 4710574"/>
              <a:gd name="connsiteY0" fmla="*/ 2377406 h 4752949"/>
              <a:gd name="connsiteX1" fmla="*/ 2325572 w 4710574"/>
              <a:gd name="connsiteY1" fmla="*/ 1873 h 4752949"/>
              <a:gd name="connsiteX2" fmla="*/ 4710574 w 4710574"/>
              <a:gd name="connsiteY2" fmla="*/ 2366895 h 4752949"/>
              <a:gd name="connsiteX3" fmla="*/ 2325572 w 4710574"/>
              <a:gd name="connsiteY3" fmla="*/ 4752939 h 4752949"/>
              <a:gd name="connsiteX4" fmla="*/ 128 w 4710574"/>
              <a:gd name="connsiteY4" fmla="*/ 2377406 h 4752949"/>
              <a:gd name="connsiteX0" fmla="*/ 133 w 4710579"/>
              <a:gd name="connsiteY0" fmla="*/ 2377406 h 4752959"/>
              <a:gd name="connsiteX1" fmla="*/ 2325577 w 4710579"/>
              <a:gd name="connsiteY1" fmla="*/ 1873 h 4752959"/>
              <a:gd name="connsiteX2" fmla="*/ 4710579 w 4710579"/>
              <a:gd name="connsiteY2" fmla="*/ 2366895 h 4752959"/>
              <a:gd name="connsiteX3" fmla="*/ 2325577 w 4710579"/>
              <a:gd name="connsiteY3" fmla="*/ 4752939 h 4752959"/>
              <a:gd name="connsiteX4" fmla="*/ 133 w 4710579"/>
              <a:gd name="connsiteY4" fmla="*/ 2377406 h 475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579" h="4752959">
                <a:moveTo>
                  <a:pt x="133" y="2377406"/>
                </a:moveTo>
                <a:cubicBezTo>
                  <a:pt x="17650" y="389270"/>
                  <a:pt x="1544006" y="45666"/>
                  <a:pt x="2325577" y="1873"/>
                </a:cubicBezTo>
                <a:cubicBezTo>
                  <a:pt x="3107148" y="-41920"/>
                  <a:pt x="4703572" y="680055"/>
                  <a:pt x="4710579" y="2366895"/>
                </a:cubicBezTo>
                <a:cubicBezTo>
                  <a:pt x="4626496" y="4260438"/>
                  <a:pt x="2970784" y="4749599"/>
                  <a:pt x="2325577" y="4752939"/>
                </a:cubicBezTo>
                <a:cubicBezTo>
                  <a:pt x="1680370" y="4756279"/>
                  <a:pt x="-17384" y="4365542"/>
                  <a:pt x="133" y="237740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405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 algn="ctr">
              <a:buNone/>
              <a:defRPr>
                <a:solidFill>
                  <a:schemeClr val="bg1"/>
                </a:solidFill>
              </a:defRPr>
            </a:lvl2pPr>
            <a:lvl3pPr marL="342900" indent="0" algn="ctr">
              <a:buNone/>
              <a:defRPr>
                <a:solidFill>
                  <a:schemeClr val="bg1"/>
                </a:solidFill>
              </a:defRPr>
            </a:lvl3pPr>
            <a:lvl4pPr marL="493776" indent="0" algn="ctr">
              <a:buNone/>
              <a:defRPr>
                <a:solidFill>
                  <a:schemeClr val="bg1"/>
                </a:solidFill>
              </a:defRPr>
            </a:lvl4pPr>
            <a:lvl5pPr marL="685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3FB551E6-BB66-45E3-BB13-40FF586A9DD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40970" y="1139649"/>
            <a:ext cx="2549897" cy="2579112"/>
          </a:xfrm>
          <a:custGeom>
            <a:avLst/>
            <a:gdLst>
              <a:gd name="connsiteX0" fmla="*/ 0 w 3436116"/>
              <a:gd name="connsiteY0" fmla="*/ 1718852 h 3437704"/>
              <a:gd name="connsiteX1" fmla="*/ 1718058 w 3436116"/>
              <a:gd name="connsiteY1" fmla="*/ 0 h 3437704"/>
              <a:gd name="connsiteX2" fmla="*/ 3436116 w 3436116"/>
              <a:gd name="connsiteY2" fmla="*/ 1718852 h 3437704"/>
              <a:gd name="connsiteX3" fmla="*/ 1718058 w 3436116"/>
              <a:gd name="connsiteY3" fmla="*/ 3437704 h 3437704"/>
              <a:gd name="connsiteX4" fmla="*/ 0 w 3436116"/>
              <a:gd name="connsiteY4" fmla="*/ 1718852 h 3437704"/>
              <a:gd name="connsiteX0" fmla="*/ 0 w 3436227"/>
              <a:gd name="connsiteY0" fmla="*/ 1718852 h 3437704"/>
              <a:gd name="connsiteX1" fmla="*/ 1718058 w 3436227"/>
              <a:gd name="connsiteY1" fmla="*/ 0 h 3437704"/>
              <a:gd name="connsiteX2" fmla="*/ 3436116 w 3436227"/>
              <a:gd name="connsiteY2" fmla="*/ 1718852 h 3437704"/>
              <a:gd name="connsiteX3" fmla="*/ 1718058 w 3436227"/>
              <a:gd name="connsiteY3" fmla="*/ 3437704 h 3437704"/>
              <a:gd name="connsiteX4" fmla="*/ 0 w 3436227"/>
              <a:gd name="connsiteY4" fmla="*/ 1718852 h 3437704"/>
              <a:gd name="connsiteX0" fmla="*/ 0 w 3436227"/>
              <a:gd name="connsiteY0" fmla="*/ 1718852 h 3438138"/>
              <a:gd name="connsiteX1" fmla="*/ 1718058 w 3436227"/>
              <a:gd name="connsiteY1" fmla="*/ 0 h 3438138"/>
              <a:gd name="connsiteX2" fmla="*/ 3436116 w 3436227"/>
              <a:gd name="connsiteY2" fmla="*/ 1718852 h 3438138"/>
              <a:gd name="connsiteX3" fmla="*/ 1718058 w 3436227"/>
              <a:gd name="connsiteY3" fmla="*/ 3437704 h 3438138"/>
              <a:gd name="connsiteX4" fmla="*/ 0 w 3436227"/>
              <a:gd name="connsiteY4" fmla="*/ 1718852 h 3438138"/>
              <a:gd name="connsiteX0" fmla="*/ 0 w 3436227"/>
              <a:gd name="connsiteY0" fmla="*/ 1718852 h 3437744"/>
              <a:gd name="connsiteX1" fmla="*/ 1718058 w 3436227"/>
              <a:gd name="connsiteY1" fmla="*/ 0 h 3437744"/>
              <a:gd name="connsiteX2" fmla="*/ 3436116 w 3436227"/>
              <a:gd name="connsiteY2" fmla="*/ 1718852 h 3437744"/>
              <a:gd name="connsiteX3" fmla="*/ 1718058 w 3436227"/>
              <a:gd name="connsiteY3" fmla="*/ 3437704 h 3437744"/>
              <a:gd name="connsiteX4" fmla="*/ 0 w 3436227"/>
              <a:gd name="connsiteY4" fmla="*/ 1718852 h 3437744"/>
              <a:gd name="connsiteX0" fmla="*/ 94 w 3436321"/>
              <a:gd name="connsiteY0" fmla="*/ 1718852 h 3437744"/>
              <a:gd name="connsiteX1" fmla="*/ 1718152 w 3436321"/>
              <a:gd name="connsiteY1" fmla="*/ 0 h 3437744"/>
              <a:gd name="connsiteX2" fmla="*/ 3436210 w 3436321"/>
              <a:gd name="connsiteY2" fmla="*/ 1718852 h 3437744"/>
              <a:gd name="connsiteX3" fmla="*/ 1718152 w 3436321"/>
              <a:gd name="connsiteY3" fmla="*/ 3437704 h 3437744"/>
              <a:gd name="connsiteX4" fmla="*/ 94 w 3436321"/>
              <a:gd name="connsiteY4" fmla="*/ 1718852 h 3437744"/>
              <a:gd name="connsiteX0" fmla="*/ 19 w 3436246"/>
              <a:gd name="connsiteY0" fmla="*/ 1718852 h 3437744"/>
              <a:gd name="connsiteX1" fmla="*/ 1718077 w 3436246"/>
              <a:gd name="connsiteY1" fmla="*/ 0 h 3437744"/>
              <a:gd name="connsiteX2" fmla="*/ 3436135 w 3436246"/>
              <a:gd name="connsiteY2" fmla="*/ 1718852 h 3437744"/>
              <a:gd name="connsiteX3" fmla="*/ 1718077 w 3436246"/>
              <a:gd name="connsiteY3" fmla="*/ 3437704 h 3437744"/>
              <a:gd name="connsiteX4" fmla="*/ 19 w 3436246"/>
              <a:gd name="connsiteY4" fmla="*/ 1718852 h 3437744"/>
              <a:gd name="connsiteX0" fmla="*/ 13 w 3397201"/>
              <a:gd name="connsiteY0" fmla="*/ 1721019 h 3437704"/>
              <a:gd name="connsiteX1" fmla="*/ 1679068 w 3397201"/>
              <a:gd name="connsiteY1" fmla="*/ 0 h 3437704"/>
              <a:gd name="connsiteX2" fmla="*/ 3397126 w 3397201"/>
              <a:gd name="connsiteY2" fmla="*/ 1718852 h 3437704"/>
              <a:gd name="connsiteX3" fmla="*/ 1679068 w 3397201"/>
              <a:gd name="connsiteY3" fmla="*/ 3437704 h 3437704"/>
              <a:gd name="connsiteX4" fmla="*/ 13 w 3397201"/>
              <a:gd name="connsiteY4" fmla="*/ 1721019 h 3437704"/>
              <a:gd name="connsiteX0" fmla="*/ 2264 w 3399452"/>
              <a:gd name="connsiteY0" fmla="*/ 1721019 h 3437704"/>
              <a:gd name="connsiteX1" fmla="*/ 1681319 w 3399452"/>
              <a:gd name="connsiteY1" fmla="*/ 0 h 3437704"/>
              <a:gd name="connsiteX2" fmla="*/ 3399377 w 3399452"/>
              <a:gd name="connsiteY2" fmla="*/ 1718852 h 3437704"/>
              <a:gd name="connsiteX3" fmla="*/ 1681319 w 3399452"/>
              <a:gd name="connsiteY3" fmla="*/ 3437704 h 3437704"/>
              <a:gd name="connsiteX4" fmla="*/ 2264 w 3399452"/>
              <a:gd name="connsiteY4" fmla="*/ 1721019 h 3437704"/>
              <a:gd name="connsiteX0" fmla="*/ 3150 w 3400369"/>
              <a:gd name="connsiteY0" fmla="*/ 1722662 h 3439347"/>
              <a:gd name="connsiteX1" fmla="*/ 1682205 w 3400369"/>
              <a:gd name="connsiteY1" fmla="*/ 1643 h 3439347"/>
              <a:gd name="connsiteX2" fmla="*/ 3400263 w 3400369"/>
              <a:gd name="connsiteY2" fmla="*/ 1720495 h 3439347"/>
              <a:gd name="connsiteX3" fmla="*/ 1682205 w 3400369"/>
              <a:gd name="connsiteY3" fmla="*/ 3439347 h 3439347"/>
              <a:gd name="connsiteX4" fmla="*/ 3150 w 3400369"/>
              <a:gd name="connsiteY4" fmla="*/ 1722662 h 3439347"/>
              <a:gd name="connsiteX0" fmla="*/ 2582 w 3399781"/>
              <a:gd name="connsiteY0" fmla="*/ 1721499 h 3438184"/>
              <a:gd name="connsiteX1" fmla="*/ 1681637 w 3399781"/>
              <a:gd name="connsiteY1" fmla="*/ 480 h 3438184"/>
              <a:gd name="connsiteX2" fmla="*/ 3399695 w 3399781"/>
              <a:gd name="connsiteY2" fmla="*/ 1719332 h 3438184"/>
              <a:gd name="connsiteX3" fmla="*/ 1681637 w 3399781"/>
              <a:gd name="connsiteY3" fmla="*/ 3438184 h 3438184"/>
              <a:gd name="connsiteX4" fmla="*/ 2582 w 3399781"/>
              <a:gd name="connsiteY4" fmla="*/ 1721499 h 3438184"/>
              <a:gd name="connsiteX0" fmla="*/ 2582 w 3399862"/>
              <a:gd name="connsiteY0" fmla="*/ 1721615 h 3438300"/>
              <a:gd name="connsiteX1" fmla="*/ 1681637 w 3399862"/>
              <a:gd name="connsiteY1" fmla="*/ 596 h 3438300"/>
              <a:gd name="connsiteX2" fmla="*/ 3399695 w 3399862"/>
              <a:gd name="connsiteY2" fmla="*/ 1719448 h 3438300"/>
              <a:gd name="connsiteX3" fmla="*/ 1681637 w 3399862"/>
              <a:gd name="connsiteY3" fmla="*/ 3438300 h 3438300"/>
              <a:gd name="connsiteX4" fmla="*/ 2582 w 3399862"/>
              <a:gd name="connsiteY4" fmla="*/ 1721615 h 3438300"/>
              <a:gd name="connsiteX0" fmla="*/ 2582 w 3399862"/>
              <a:gd name="connsiteY0" fmla="*/ 1721615 h 3438720"/>
              <a:gd name="connsiteX1" fmla="*/ 1681637 w 3399862"/>
              <a:gd name="connsiteY1" fmla="*/ 596 h 3438720"/>
              <a:gd name="connsiteX2" fmla="*/ 3399695 w 3399862"/>
              <a:gd name="connsiteY2" fmla="*/ 1719448 h 3438720"/>
              <a:gd name="connsiteX3" fmla="*/ 1681637 w 3399862"/>
              <a:gd name="connsiteY3" fmla="*/ 3438300 h 3438720"/>
              <a:gd name="connsiteX4" fmla="*/ 2582 w 3399862"/>
              <a:gd name="connsiteY4" fmla="*/ 1721615 h 3438720"/>
              <a:gd name="connsiteX0" fmla="*/ 2582 w 3399862"/>
              <a:gd name="connsiteY0" fmla="*/ 1721615 h 3438816"/>
              <a:gd name="connsiteX1" fmla="*/ 1681637 w 3399862"/>
              <a:gd name="connsiteY1" fmla="*/ 596 h 3438816"/>
              <a:gd name="connsiteX2" fmla="*/ 3399695 w 3399862"/>
              <a:gd name="connsiteY2" fmla="*/ 1719448 h 3438816"/>
              <a:gd name="connsiteX3" fmla="*/ 1681637 w 3399862"/>
              <a:gd name="connsiteY3" fmla="*/ 3438300 h 3438816"/>
              <a:gd name="connsiteX4" fmla="*/ 2582 w 3399862"/>
              <a:gd name="connsiteY4" fmla="*/ 1721615 h 343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9862" h="3438816">
                <a:moveTo>
                  <a:pt x="2582" y="1721615"/>
                </a:moveTo>
                <a:cubicBezTo>
                  <a:pt x="-58089" y="466796"/>
                  <a:pt x="963774" y="22625"/>
                  <a:pt x="1681637" y="596"/>
                </a:cubicBezTo>
                <a:cubicBezTo>
                  <a:pt x="2399500" y="-21433"/>
                  <a:pt x="3414863" y="566470"/>
                  <a:pt x="3399695" y="1719448"/>
                </a:cubicBezTo>
                <a:cubicBezTo>
                  <a:pt x="3399695" y="2820422"/>
                  <a:pt x="2308493" y="3459607"/>
                  <a:pt x="1681637" y="3438300"/>
                </a:cubicBezTo>
                <a:cubicBezTo>
                  <a:pt x="1054781" y="3416993"/>
                  <a:pt x="63253" y="2976434"/>
                  <a:pt x="2582" y="172161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2450" spc="-225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>
                <a:solidFill>
                  <a:schemeClr val="bg1"/>
                </a:solidFill>
              </a:defRPr>
            </a:lvl2pPr>
            <a:lvl3pPr marL="342900" indent="0">
              <a:buNone/>
              <a:defRPr>
                <a:solidFill>
                  <a:schemeClr val="bg1"/>
                </a:solidFill>
              </a:defRPr>
            </a:lvl3pPr>
            <a:lvl4pPr marL="493776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C headline, do not exceed one line (sentence-case)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89770" y="1692019"/>
            <a:ext cx="1879260" cy="13678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90371" y="1715832"/>
            <a:ext cx="1852589" cy="11296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789771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6590370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9335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/>
          </p:nvPr>
        </p:nvSpPr>
        <p:spPr>
          <a:xfrm>
            <a:off x="906161" y="3327582"/>
            <a:ext cx="1697774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4807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1918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6477" y="1239367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8073" y="1239367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02575" y="1217280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359" y="2984030"/>
            <a:ext cx="194937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4669" y="2984030"/>
            <a:ext cx="190458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5437" y="2984030"/>
            <a:ext cx="1925267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3900751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10"/>
          </p:nvPr>
        </p:nvSpPr>
        <p:spPr>
          <a:xfrm>
            <a:off x="536642" y="3308911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5760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29568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951" y="1164480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8398" y="1169566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61057" y="1169593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245" y="3000360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26531" y="30003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01376" y="30003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24545" y="1164479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977326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66174" y="30003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1649192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0"/>
          </p:nvPr>
        </p:nvSpPr>
        <p:spPr>
          <a:xfrm>
            <a:off x="2021115" y="1534178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42282" y="3264474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9443" y="3274710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4467" y="1114878"/>
            <a:ext cx="1264856" cy="1278186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9178" y="1114884"/>
            <a:ext cx="1264252" cy="127818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4467" y="2814487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00718" y="1235864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3054" y="29661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252" y="29661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49178" y="2814487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422404" y="15306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11252" y="12220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01318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E/2 COL/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00EA4D0-1508-4B31-8537-4DC6797951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47937" y="1470886"/>
            <a:ext cx="4596063" cy="3672614"/>
          </a:xfrm>
          <a:custGeom>
            <a:avLst/>
            <a:gdLst>
              <a:gd name="connsiteX0" fmla="*/ 3869875 w 6128084"/>
              <a:gd name="connsiteY0" fmla="*/ 438 h 4896818"/>
              <a:gd name="connsiteX1" fmla="*/ 5960485 w 6128084"/>
              <a:gd name="connsiteY1" fmla="*/ 625591 h 4896818"/>
              <a:gd name="connsiteX2" fmla="*/ 6128084 w 6128084"/>
              <a:gd name="connsiteY2" fmla="*/ 740556 h 4896818"/>
              <a:gd name="connsiteX3" fmla="*/ 6128084 w 6128084"/>
              <a:gd name="connsiteY3" fmla="*/ 4896818 h 4896818"/>
              <a:gd name="connsiteX4" fmla="*/ 131780 w 6128084"/>
              <a:gd name="connsiteY4" fmla="*/ 4896818 h 4896818"/>
              <a:gd name="connsiteX5" fmla="*/ 109091 w 6128084"/>
              <a:gd name="connsiteY5" fmla="*/ 4806539 h 4896818"/>
              <a:gd name="connsiteX6" fmla="*/ 1384 w 6128084"/>
              <a:gd name="connsiteY6" fmla="*/ 3912440 h 4896818"/>
              <a:gd name="connsiteX7" fmla="*/ 3869875 w 6128084"/>
              <a:gd name="connsiteY7" fmla="*/ 438 h 489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8084" h="4896818">
                <a:moveTo>
                  <a:pt x="3869875" y="438"/>
                </a:moveTo>
                <a:cubicBezTo>
                  <a:pt x="4589036" y="11315"/>
                  <a:pt x="5324726" y="230626"/>
                  <a:pt x="5960485" y="625591"/>
                </a:cubicBezTo>
                <a:lnTo>
                  <a:pt x="6128084" y="740556"/>
                </a:lnTo>
                <a:lnTo>
                  <a:pt x="6128084" y="4896818"/>
                </a:lnTo>
                <a:lnTo>
                  <a:pt x="131780" y="4896818"/>
                </a:lnTo>
                <a:lnTo>
                  <a:pt x="109091" y="4806539"/>
                </a:lnTo>
                <a:cubicBezTo>
                  <a:pt x="46285" y="4526847"/>
                  <a:pt x="9094" y="4228703"/>
                  <a:pt x="1384" y="3912440"/>
                </a:cubicBezTo>
                <a:cubicBezTo>
                  <a:pt x="-60310" y="1382331"/>
                  <a:pt x="1952112" y="-28568"/>
                  <a:pt x="3869875" y="438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6127E9-EDCE-4CA6-9708-C2BB0F95FA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07142" y="1331437"/>
            <a:ext cx="4450574" cy="3838967"/>
          </a:xfrm>
          <a:custGeom>
            <a:avLst/>
            <a:gdLst>
              <a:gd name="connsiteX0" fmla="*/ 3964659 w 5934098"/>
              <a:gd name="connsiteY0" fmla="*/ 0 h 5118623"/>
              <a:gd name="connsiteX1" fmla="*/ 5854082 w 5934098"/>
              <a:gd name="connsiteY1" fmla="*/ 462939 h 5118623"/>
              <a:gd name="connsiteX2" fmla="*/ 5934098 w 5934098"/>
              <a:gd name="connsiteY2" fmla="*/ 507848 h 5118623"/>
              <a:gd name="connsiteX3" fmla="*/ 5934098 w 5934098"/>
              <a:gd name="connsiteY3" fmla="*/ 5118623 h 5118623"/>
              <a:gd name="connsiteX4" fmla="*/ 173032 w 5934098"/>
              <a:gd name="connsiteY4" fmla="*/ 5118623 h 5118623"/>
              <a:gd name="connsiteX5" fmla="*/ 153734 w 5934098"/>
              <a:gd name="connsiteY5" fmla="*/ 5055449 h 5118623"/>
              <a:gd name="connsiteX6" fmla="*/ 776 w 5934098"/>
              <a:gd name="connsiteY6" fmla="*/ 3986128 h 5118623"/>
              <a:gd name="connsiteX7" fmla="*/ 3964659 w 5934098"/>
              <a:gd name="connsiteY7" fmla="*/ 0 h 5118623"/>
              <a:gd name="connsiteX0" fmla="*/ 5934098 w 6025538"/>
              <a:gd name="connsiteY0" fmla="*/ 5118623 h 5210063"/>
              <a:gd name="connsiteX1" fmla="*/ 173032 w 6025538"/>
              <a:gd name="connsiteY1" fmla="*/ 5118623 h 5210063"/>
              <a:gd name="connsiteX2" fmla="*/ 153734 w 6025538"/>
              <a:gd name="connsiteY2" fmla="*/ 5055449 h 5210063"/>
              <a:gd name="connsiteX3" fmla="*/ 776 w 6025538"/>
              <a:gd name="connsiteY3" fmla="*/ 3986128 h 5210063"/>
              <a:gd name="connsiteX4" fmla="*/ 3964659 w 6025538"/>
              <a:gd name="connsiteY4" fmla="*/ 0 h 5210063"/>
              <a:gd name="connsiteX5" fmla="*/ 5854082 w 6025538"/>
              <a:gd name="connsiteY5" fmla="*/ 462939 h 5210063"/>
              <a:gd name="connsiteX6" fmla="*/ 5934098 w 6025538"/>
              <a:gd name="connsiteY6" fmla="*/ 507848 h 5210063"/>
              <a:gd name="connsiteX7" fmla="*/ 6025538 w 6025538"/>
              <a:gd name="connsiteY7" fmla="*/ 5210063 h 5210063"/>
              <a:gd name="connsiteX0" fmla="*/ 5934098 w 5934098"/>
              <a:gd name="connsiteY0" fmla="*/ 5118623 h 5118623"/>
              <a:gd name="connsiteX1" fmla="*/ 173032 w 5934098"/>
              <a:gd name="connsiteY1" fmla="*/ 5118623 h 5118623"/>
              <a:gd name="connsiteX2" fmla="*/ 153734 w 5934098"/>
              <a:gd name="connsiteY2" fmla="*/ 5055449 h 5118623"/>
              <a:gd name="connsiteX3" fmla="*/ 776 w 5934098"/>
              <a:gd name="connsiteY3" fmla="*/ 3986128 h 5118623"/>
              <a:gd name="connsiteX4" fmla="*/ 3964659 w 5934098"/>
              <a:gd name="connsiteY4" fmla="*/ 0 h 5118623"/>
              <a:gd name="connsiteX5" fmla="*/ 5854082 w 5934098"/>
              <a:gd name="connsiteY5" fmla="*/ 462939 h 5118623"/>
              <a:gd name="connsiteX6" fmla="*/ 5934098 w 5934098"/>
              <a:gd name="connsiteY6" fmla="*/ 507848 h 5118623"/>
              <a:gd name="connsiteX0" fmla="*/ 173032 w 5934098"/>
              <a:gd name="connsiteY0" fmla="*/ 5118623 h 5118623"/>
              <a:gd name="connsiteX1" fmla="*/ 153734 w 5934098"/>
              <a:gd name="connsiteY1" fmla="*/ 5055449 h 5118623"/>
              <a:gd name="connsiteX2" fmla="*/ 776 w 5934098"/>
              <a:gd name="connsiteY2" fmla="*/ 3986128 h 5118623"/>
              <a:gd name="connsiteX3" fmla="*/ 3964659 w 5934098"/>
              <a:gd name="connsiteY3" fmla="*/ 0 h 5118623"/>
              <a:gd name="connsiteX4" fmla="*/ 5854082 w 5934098"/>
              <a:gd name="connsiteY4" fmla="*/ 462939 h 5118623"/>
              <a:gd name="connsiteX5" fmla="*/ 5934098 w 5934098"/>
              <a:gd name="connsiteY5" fmla="*/ 507848 h 511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4098" h="5118623">
                <a:moveTo>
                  <a:pt x="173032" y="5118623"/>
                </a:moveTo>
                <a:lnTo>
                  <a:pt x="153734" y="5055449"/>
                </a:lnTo>
                <a:cubicBezTo>
                  <a:pt x="61008" y="4721691"/>
                  <a:pt x="7624" y="4364348"/>
                  <a:pt x="776" y="3986128"/>
                </a:cubicBezTo>
                <a:cubicBezTo>
                  <a:pt x="-43047" y="1565522"/>
                  <a:pt x="1775467" y="0"/>
                  <a:pt x="3964659" y="0"/>
                </a:cubicBezTo>
                <a:cubicBezTo>
                  <a:pt x="4648782" y="0"/>
                  <a:pt x="5292426" y="165475"/>
                  <a:pt x="5854082" y="462939"/>
                </a:cubicBezTo>
                <a:lnTo>
                  <a:pt x="5934098" y="507848"/>
                </a:lnTo>
              </a:path>
            </a:pathLst>
          </a:custGeom>
          <a:ln w="38100">
            <a:solidFill>
              <a:schemeClr val="accent6"/>
            </a:solidFill>
          </a:ln>
        </p:spPr>
        <p:txBody>
          <a:bodyPr wrap="square">
            <a:noAutofit/>
          </a:bodyPr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E headline, do not exceed one line (sentence-case)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50" y="1371600"/>
            <a:ext cx="4000501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1530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997" y="1235708"/>
            <a:ext cx="8230007" cy="2386334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Closing slide headline </a:t>
            </a:r>
            <a:br>
              <a:rPr lang="en-US"/>
            </a:br>
            <a:r>
              <a:rPr lang="en-US"/>
              <a:t>can go up to four lines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3453313" y="4571533"/>
            <a:ext cx="2237372" cy="1912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</a:p>
          <a:p>
            <a:pPr algn="ct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00" y="4056783"/>
            <a:ext cx="1282798" cy="4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3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6252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AYOU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437"/>
            <a:ext cx="3899008" cy="1131237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3853"/>
            <a:ext cx="2851309" cy="821898"/>
          </a:xfrm>
        </p:spPr>
        <p:txBody>
          <a:bodyPr anchor="b"/>
          <a:lstStyle>
            <a:lvl1pPr marL="0" indent="0">
              <a:buNone/>
              <a:defRPr sz="750" b="1" cap="all" spc="113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6549337" y="4590895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8F01AB-A65F-4E74-9FA7-448CCFEC7BA1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974" y="4538225"/>
            <a:ext cx="949844" cy="262221"/>
            <a:chOff x="7443982" y="2021903"/>
            <a:chExt cx="4231148" cy="116808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8D790A0-95D6-4E1C-A94B-87C4430F57BA}"/>
                </a:ext>
              </a:extLst>
            </p:cNvPr>
            <p:cNvSpPr/>
            <p:nvPr/>
          </p:nvSpPr>
          <p:spPr>
            <a:xfrm>
              <a:off x="7443982" y="2021903"/>
              <a:ext cx="173108" cy="922714"/>
            </a:xfrm>
            <a:custGeom>
              <a:avLst/>
              <a:gdLst>
                <a:gd name="connsiteX0" fmla="*/ 0 w 103822"/>
                <a:gd name="connsiteY0" fmla="*/ 0 h 553402"/>
                <a:gd name="connsiteX1" fmla="*/ 103822 w 103822"/>
                <a:gd name="connsiteY1" fmla="*/ 0 h 553402"/>
                <a:gd name="connsiteX2" fmla="*/ 103822 w 103822"/>
                <a:gd name="connsiteY2" fmla="*/ 553403 h 553402"/>
                <a:gd name="connsiteX3" fmla="*/ 0 w 103822"/>
                <a:gd name="connsiteY3" fmla="*/ 553403 h 553402"/>
                <a:gd name="connsiteX4" fmla="*/ 0 w 103822"/>
                <a:gd name="connsiteY4" fmla="*/ 0 h 55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553402">
                  <a:moveTo>
                    <a:pt x="0" y="0"/>
                  </a:moveTo>
                  <a:lnTo>
                    <a:pt x="103822" y="0"/>
                  </a:ln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08DC02-DFB4-45D2-A76E-53123FD46A08}"/>
                </a:ext>
              </a:extLst>
            </p:cNvPr>
            <p:cNvSpPr/>
            <p:nvPr/>
          </p:nvSpPr>
          <p:spPr>
            <a:xfrm>
              <a:off x="7693004" y="2298876"/>
              <a:ext cx="647170" cy="659717"/>
            </a:xfrm>
            <a:custGeom>
              <a:avLst/>
              <a:gdLst>
                <a:gd name="connsiteX0" fmla="*/ 187261 w 388143"/>
                <a:gd name="connsiteY0" fmla="*/ 395668 h 395668"/>
                <a:gd name="connsiteX1" fmla="*/ 0 w 388143"/>
                <a:gd name="connsiteY1" fmla="*/ 197834 h 395668"/>
                <a:gd name="connsiteX2" fmla="*/ 187261 w 388143"/>
                <a:gd name="connsiteY2" fmla="*/ 0 h 395668"/>
                <a:gd name="connsiteX3" fmla="*/ 284321 w 388143"/>
                <a:gd name="connsiteY3" fmla="*/ 35624 h 395668"/>
                <a:gd name="connsiteX4" fmla="*/ 284321 w 388143"/>
                <a:gd name="connsiteY4" fmla="*/ 8287 h 395668"/>
                <a:gd name="connsiteX5" fmla="*/ 388144 w 388143"/>
                <a:gd name="connsiteY5" fmla="*/ 8287 h 395668"/>
                <a:gd name="connsiteX6" fmla="*/ 388144 w 388143"/>
                <a:gd name="connsiteY6" fmla="*/ 387287 h 395668"/>
                <a:gd name="connsiteX7" fmla="*/ 284321 w 388143"/>
                <a:gd name="connsiteY7" fmla="*/ 387287 h 395668"/>
                <a:gd name="connsiteX8" fmla="*/ 284321 w 388143"/>
                <a:gd name="connsiteY8" fmla="*/ 359283 h 395668"/>
                <a:gd name="connsiteX9" fmla="*/ 187261 w 388143"/>
                <a:gd name="connsiteY9" fmla="*/ 395668 h 395668"/>
                <a:gd name="connsiteX10" fmla="*/ 202406 w 388143"/>
                <a:gd name="connsiteY10" fmla="*/ 300895 h 395668"/>
                <a:gd name="connsiteX11" fmla="*/ 284321 w 388143"/>
                <a:gd name="connsiteY11" fmla="*/ 259175 h 395668"/>
                <a:gd name="connsiteX12" fmla="*/ 284321 w 388143"/>
                <a:gd name="connsiteY12" fmla="*/ 135636 h 395668"/>
                <a:gd name="connsiteX13" fmla="*/ 202406 w 388143"/>
                <a:gd name="connsiteY13" fmla="*/ 94678 h 395668"/>
                <a:gd name="connsiteX14" fmla="*/ 107632 w 388143"/>
                <a:gd name="connsiteY14" fmla="*/ 197739 h 395668"/>
                <a:gd name="connsiteX15" fmla="*/ 202406 w 388143"/>
                <a:gd name="connsiteY15" fmla="*/ 300895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395668">
                  <a:moveTo>
                    <a:pt x="187261" y="395668"/>
                  </a:moveTo>
                  <a:cubicBezTo>
                    <a:pt x="75057" y="395668"/>
                    <a:pt x="0" y="303943"/>
                    <a:pt x="0" y="197834"/>
                  </a:cubicBezTo>
                  <a:cubicBezTo>
                    <a:pt x="0" y="91726"/>
                    <a:pt x="75057" y="0"/>
                    <a:pt x="187261" y="0"/>
                  </a:cubicBezTo>
                  <a:cubicBezTo>
                    <a:pt x="228219" y="0"/>
                    <a:pt x="262318" y="14383"/>
                    <a:pt x="284321" y="35624"/>
                  </a:cubicBezTo>
                  <a:lnTo>
                    <a:pt x="284321" y="8287"/>
                  </a:lnTo>
                  <a:lnTo>
                    <a:pt x="388144" y="8287"/>
                  </a:lnTo>
                  <a:lnTo>
                    <a:pt x="388144" y="387287"/>
                  </a:lnTo>
                  <a:lnTo>
                    <a:pt x="284321" y="387287"/>
                  </a:lnTo>
                  <a:lnTo>
                    <a:pt x="284321" y="359283"/>
                  </a:lnTo>
                  <a:cubicBezTo>
                    <a:pt x="262318" y="381191"/>
                    <a:pt x="228219" y="395668"/>
                    <a:pt x="187261" y="395668"/>
                  </a:cubicBezTo>
                  <a:close/>
                  <a:moveTo>
                    <a:pt x="202406" y="300895"/>
                  </a:moveTo>
                  <a:cubicBezTo>
                    <a:pt x="242602" y="300895"/>
                    <a:pt x="266795" y="283464"/>
                    <a:pt x="284321" y="259175"/>
                  </a:cubicBezTo>
                  <a:lnTo>
                    <a:pt x="284321" y="135636"/>
                  </a:lnTo>
                  <a:cubicBezTo>
                    <a:pt x="266890" y="112109"/>
                    <a:pt x="242602" y="94678"/>
                    <a:pt x="202406" y="94678"/>
                  </a:cubicBezTo>
                  <a:cubicBezTo>
                    <a:pt x="146304" y="94678"/>
                    <a:pt x="107632" y="141637"/>
                    <a:pt x="107632" y="197739"/>
                  </a:cubicBezTo>
                  <a:cubicBezTo>
                    <a:pt x="107632" y="253841"/>
                    <a:pt x="146304" y="300895"/>
                    <a:pt x="202406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30F50E-777F-4F25-9A64-B6BC840390DD}"/>
                </a:ext>
              </a:extLst>
            </p:cNvPr>
            <p:cNvSpPr/>
            <p:nvPr/>
          </p:nvSpPr>
          <p:spPr>
            <a:xfrm>
              <a:off x="8445310" y="2021903"/>
              <a:ext cx="647170" cy="936690"/>
            </a:xfrm>
            <a:custGeom>
              <a:avLst/>
              <a:gdLst>
                <a:gd name="connsiteX0" fmla="*/ 200882 w 388143"/>
                <a:gd name="connsiteY0" fmla="*/ 561784 h 561784"/>
                <a:gd name="connsiteX1" fmla="*/ 103822 w 388143"/>
                <a:gd name="connsiteY1" fmla="*/ 525399 h 561784"/>
                <a:gd name="connsiteX2" fmla="*/ 103822 w 388143"/>
                <a:gd name="connsiteY2" fmla="*/ 553403 h 561784"/>
                <a:gd name="connsiteX3" fmla="*/ 0 w 388143"/>
                <a:gd name="connsiteY3" fmla="*/ 553403 h 561784"/>
                <a:gd name="connsiteX4" fmla="*/ 0 w 388143"/>
                <a:gd name="connsiteY4" fmla="*/ 0 h 561784"/>
                <a:gd name="connsiteX5" fmla="*/ 103822 w 388143"/>
                <a:gd name="connsiteY5" fmla="*/ 0 h 561784"/>
                <a:gd name="connsiteX6" fmla="*/ 103822 w 388143"/>
                <a:gd name="connsiteY6" fmla="*/ 201644 h 561784"/>
                <a:gd name="connsiteX7" fmla="*/ 200882 w 388143"/>
                <a:gd name="connsiteY7" fmla="*/ 166021 h 561784"/>
                <a:gd name="connsiteX8" fmla="*/ 388144 w 388143"/>
                <a:gd name="connsiteY8" fmla="*/ 363855 h 561784"/>
                <a:gd name="connsiteX9" fmla="*/ 200882 w 388143"/>
                <a:gd name="connsiteY9" fmla="*/ 561784 h 561784"/>
                <a:gd name="connsiteX10" fmla="*/ 185738 w 388143"/>
                <a:gd name="connsiteY10" fmla="*/ 467011 h 561784"/>
                <a:gd name="connsiteX11" fmla="*/ 281273 w 388143"/>
                <a:gd name="connsiteY11" fmla="*/ 363950 h 561784"/>
                <a:gd name="connsiteX12" fmla="*/ 185738 w 388143"/>
                <a:gd name="connsiteY12" fmla="*/ 260890 h 561784"/>
                <a:gd name="connsiteX13" fmla="*/ 103822 w 388143"/>
                <a:gd name="connsiteY13" fmla="*/ 301847 h 561784"/>
                <a:gd name="connsiteX14" fmla="*/ 103822 w 388143"/>
                <a:gd name="connsiteY14" fmla="*/ 425387 h 561784"/>
                <a:gd name="connsiteX15" fmla="*/ 185738 w 388143"/>
                <a:gd name="connsiteY15" fmla="*/ 467011 h 56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61784">
                  <a:moveTo>
                    <a:pt x="200882" y="561784"/>
                  </a:moveTo>
                  <a:cubicBezTo>
                    <a:pt x="160687" y="561784"/>
                    <a:pt x="125825" y="547402"/>
                    <a:pt x="103822" y="525399"/>
                  </a:cubicBez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lnTo>
                    <a:pt x="103822" y="0"/>
                  </a:lnTo>
                  <a:lnTo>
                    <a:pt x="103822" y="201644"/>
                  </a:lnTo>
                  <a:cubicBezTo>
                    <a:pt x="125825" y="180404"/>
                    <a:pt x="160687" y="166021"/>
                    <a:pt x="200882" y="166021"/>
                  </a:cubicBezTo>
                  <a:cubicBezTo>
                    <a:pt x="313087" y="166021"/>
                    <a:pt x="388144" y="257746"/>
                    <a:pt x="388144" y="363855"/>
                  </a:cubicBezTo>
                  <a:cubicBezTo>
                    <a:pt x="388144" y="469963"/>
                    <a:pt x="313087" y="561784"/>
                    <a:pt x="200882" y="561784"/>
                  </a:cubicBezTo>
                  <a:close/>
                  <a:moveTo>
                    <a:pt x="185738" y="467011"/>
                  </a:moveTo>
                  <a:cubicBezTo>
                    <a:pt x="242602" y="467011"/>
                    <a:pt x="281273" y="420053"/>
                    <a:pt x="281273" y="363950"/>
                  </a:cubicBezTo>
                  <a:cubicBezTo>
                    <a:pt x="281273" y="307848"/>
                    <a:pt x="242602" y="260890"/>
                    <a:pt x="185738" y="260890"/>
                  </a:cubicBezTo>
                  <a:cubicBezTo>
                    <a:pt x="145542" y="260890"/>
                    <a:pt x="121253" y="278321"/>
                    <a:pt x="103822" y="301847"/>
                  </a:cubicBezTo>
                  <a:lnTo>
                    <a:pt x="103822" y="425387"/>
                  </a:lnTo>
                  <a:cubicBezTo>
                    <a:pt x="121253" y="449580"/>
                    <a:pt x="145542" y="467011"/>
                    <a:pt x="185738" y="467011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B8F472-4B54-4EA2-98DB-196940162A74}"/>
                </a:ext>
              </a:extLst>
            </p:cNvPr>
            <p:cNvSpPr/>
            <p:nvPr/>
          </p:nvSpPr>
          <p:spPr>
            <a:xfrm>
              <a:off x="9149178" y="2298876"/>
              <a:ext cx="634465" cy="659717"/>
            </a:xfrm>
            <a:custGeom>
              <a:avLst/>
              <a:gdLst>
                <a:gd name="connsiteX0" fmla="*/ 200882 w 380523"/>
                <a:gd name="connsiteY0" fmla="*/ 395668 h 395668"/>
                <a:gd name="connsiteX1" fmla="*/ 0 w 380523"/>
                <a:gd name="connsiteY1" fmla="*/ 197834 h 395668"/>
                <a:gd name="connsiteX2" fmla="*/ 200882 w 380523"/>
                <a:gd name="connsiteY2" fmla="*/ 0 h 395668"/>
                <a:gd name="connsiteX3" fmla="*/ 380524 w 380523"/>
                <a:gd name="connsiteY3" fmla="*/ 109156 h 395668"/>
                <a:gd name="connsiteX4" fmla="*/ 290322 w 380523"/>
                <a:gd name="connsiteY4" fmla="*/ 157639 h 395668"/>
                <a:gd name="connsiteX5" fmla="*/ 200882 w 380523"/>
                <a:gd name="connsiteY5" fmla="*/ 96965 h 395668"/>
                <a:gd name="connsiteX6" fmla="*/ 104585 w 380523"/>
                <a:gd name="connsiteY6" fmla="*/ 197834 h 395668"/>
                <a:gd name="connsiteX7" fmla="*/ 200882 w 380523"/>
                <a:gd name="connsiteY7" fmla="*/ 298704 h 395668"/>
                <a:gd name="connsiteX8" fmla="*/ 290322 w 380523"/>
                <a:gd name="connsiteY8" fmla="*/ 238030 h 395668"/>
                <a:gd name="connsiteX9" fmla="*/ 380524 w 380523"/>
                <a:gd name="connsiteY9" fmla="*/ 286512 h 395668"/>
                <a:gd name="connsiteX10" fmla="*/ 200882 w 380523"/>
                <a:gd name="connsiteY10" fmla="*/ 395668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0523" h="395668">
                  <a:moveTo>
                    <a:pt x="200882" y="395668"/>
                  </a:moveTo>
                  <a:cubicBezTo>
                    <a:pt x="88678" y="395668"/>
                    <a:pt x="0" y="312230"/>
                    <a:pt x="0" y="197834"/>
                  </a:cubicBezTo>
                  <a:cubicBezTo>
                    <a:pt x="0" y="83344"/>
                    <a:pt x="88678" y="0"/>
                    <a:pt x="200882" y="0"/>
                  </a:cubicBezTo>
                  <a:cubicBezTo>
                    <a:pt x="279749" y="0"/>
                    <a:pt x="347948" y="44005"/>
                    <a:pt x="380524" y="109156"/>
                  </a:cubicBezTo>
                  <a:lnTo>
                    <a:pt x="290322" y="157639"/>
                  </a:lnTo>
                  <a:cubicBezTo>
                    <a:pt x="275177" y="122777"/>
                    <a:pt x="242602" y="96965"/>
                    <a:pt x="200882" y="96965"/>
                  </a:cubicBezTo>
                  <a:cubicBezTo>
                    <a:pt x="146304" y="96965"/>
                    <a:pt x="104585" y="139446"/>
                    <a:pt x="104585" y="197834"/>
                  </a:cubicBezTo>
                  <a:cubicBezTo>
                    <a:pt x="104585" y="256223"/>
                    <a:pt x="146304" y="298704"/>
                    <a:pt x="200882" y="298704"/>
                  </a:cubicBezTo>
                  <a:cubicBezTo>
                    <a:pt x="242602" y="298704"/>
                    <a:pt x="275177" y="272891"/>
                    <a:pt x="290322" y="238030"/>
                  </a:cubicBezTo>
                  <a:lnTo>
                    <a:pt x="380524" y="286512"/>
                  </a:lnTo>
                  <a:cubicBezTo>
                    <a:pt x="347948" y="351663"/>
                    <a:pt x="279749" y="395668"/>
                    <a:pt x="200882" y="395668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EDFFD0-E77E-49BB-9084-26D759F42556}"/>
                </a:ext>
              </a:extLst>
            </p:cNvPr>
            <p:cNvSpPr/>
            <p:nvPr/>
          </p:nvSpPr>
          <p:spPr>
            <a:xfrm>
              <a:off x="9818900" y="2298876"/>
              <a:ext cx="664799" cy="659717"/>
            </a:xfrm>
            <a:custGeom>
              <a:avLst/>
              <a:gdLst>
                <a:gd name="connsiteX0" fmla="*/ 199358 w 398716"/>
                <a:gd name="connsiteY0" fmla="*/ 395668 h 395668"/>
                <a:gd name="connsiteX1" fmla="*/ 0 w 398716"/>
                <a:gd name="connsiteY1" fmla="*/ 197834 h 395668"/>
                <a:gd name="connsiteX2" fmla="*/ 199358 w 398716"/>
                <a:gd name="connsiteY2" fmla="*/ 0 h 395668"/>
                <a:gd name="connsiteX3" fmla="*/ 398716 w 398716"/>
                <a:gd name="connsiteY3" fmla="*/ 197834 h 395668"/>
                <a:gd name="connsiteX4" fmla="*/ 199358 w 398716"/>
                <a:gd name="connsiteY4" fmla="*/ 395668 h 395668"/>
                <a:gd name="connsiteX5" fmla="*/ 199358 w 398716"/>
                <a:gd name="connsiteY5" fmla="*/ 298609 h 395668"/>
                <a:gd name="connsiteX6" fmla="*/ 293370 w 398716"/>
                <a:gd name="connsiteY6" fmla="*/ 197739 h 395668"/>
                <a:gd name="connsiteX7" fmla="*/ 199358 w 398716"/>
                <a:gd name="connsiteY7" fmla="*/ 96869 h 395668"/>
                <a:gd name="connsiteX8" fmla="*/ 104584 w 398716"/>
                <a:gd name="connsiteY8" fmla="*/ 197739 h 395668"/>
                <a:gd name="connsiteX9" fmla="*/ 199358 w 398716"/>
                <a:gd name="connsiteY9" fmla="*/ 298609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16" h="395668">
                  <a:moveTo>
                    <a:pt x="199358" y="395668"/>
                  </a:moveTo>
                  <a:cubicBezTo>
                    <a:pt x="89440" y="395668"/>
                    <a:pt x="0" y="308515"/>
                    <a:pt x="0" y="197834"/>
                  </a:cubicBezTo>
                  <a:cubicBezTo>
                    <a:pt x="0" y="87154"/>
                    <a:pt x="89440" y="0"/>
                    <a:pt x="199358" y="0"/>
                  </a:cubicBezTo>
                  <a:cubicBezTo>
                    <a:pt x="309277" y="0"/>
                    <a:pt x="398716" y="87154"/>
                    <a:pt x="398716" y="197834"/>
                  </a:cubicBezTo>
                  <a:cubicBezTo>
                    <a:pt x="398812" y="308420"/>
                    <a:pt x="309277" y="395668"/>
                    <a:pt x="199358" y="395668"/>
                  </a:cubicBezTo>
                  <a:close/>
                  <a:moveTo>
                    <a:pt x="199358" y="298609"/>
                  </a:moveTo>
                  <a:cubicBezTo>
                    <a:pt x="253937" y="298609"/>
                    <a:pt x="293370" y="256127"/>
                    <a:pt x="293370" y="197739"/>
                  </a:cubicBezTo>
                  <a:cubicBezTo>
                    <a:pt x="293370" y="139351"/>
                    <a:pt x="253937" y="96869"/>
                    <a:pt x="199358" y="96869"/>
                  </a:cubicBezTo>
                  <a:cubicBezTo>
                    <a:pt x="144780" y="96869"/>
                    <a:pt x="104584" y="139351"/>
                    <a:pt x="104584" y="197739"/>
                  </a:cubicBezTo>
                  <a:cubicBezTo>
                    <a:pt x="104680" y="256127"/>
                    <a:pt x="144780" y="298609"/>
                    <a:pt x="199358" y="298609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D9A38B-9094-47C7-B25E-301CA7A10219}"/>
                </a:ext>
              </a:extLst>
            </p:cNvPr>
            <p:cNvSpPr/>
            <p:nvPr/>
          </p:nvSpPr>
          <p:spPr>
            <a:xfrm>
              <a:off x="11027960" y="2298876"/>
              <a:ext cx="647170" cy="891110"/>
            </a:xfrm>
            <a:custGeom>
              <a:avLst/>
              <a:gdLst>
                <a:gd name="connsiteX0" fmla="*/ 0 w 388143"/>
                <a:gd name="connsiteY0" fmla="*/ 8287 h 534447"/>
                <a:gd name="connsiteX1" fmla="*/ 103822 w 388143"/>
                <a:gd name="connsiteY1" fmla="*/ 8287 h 534447"/>
                <a:gd name="connsiteX2" fmla="*/ 103822 w 388143"/>
                <a:gd name="connsiteY2" fmla="*/ 35624 h 534447"/>
                <a:gd name="connsiteX3" fmla="*/ 200882 w 388143"/>
                <a:gd name="connsiteY3" fmla="*/ 0 h 534447"/>
                <a:gd name="connsiteX4" fmla="*/ 388144 w 388143"/>
                <a:gd name="connsiteY4" fmla="*/ 197834 h 534447"/>
                <a:gd name="connsiteX5" fmla="*/ 200882 w 388143"/>
                <a:gd name="connsiteY5" fmla="*/ 395668 h 534447"/>
                <a:gd name="connsiteX6" fmla="*/ 103822 w 388143"/>
                <a:gd name="connsiteY6" fmla="*/ 359283 h 534447"/>
                <a:gd name="connsiteX7" fmla="*/ 103822 w 388143"/>
                <a:gd name="connsiteY7" fmla="*/ 534448 h 534447"/>
                <a:gd name="connsiteX8" fmla="*/ 0 w 388143"/>
                <a:gd name="connsiteY8" fmla="*/ 534448 h 534447"/>
                <a:gd name="connsiteX9" fmla="*/ 0 w 388143"/>
                <a:gd name="connsiteY9" fmla="*/ 8287 h 534447"/>
                <a:gd name="connsiteX10" fmla="*/ 185738 w 388143"/>
                <a:gd name="connsiteY10" fmla="*/ 300895 h 534447"/>
                <a:gd name="connsiteX11" fmla="*/ 281273 w 388143"/>
                <a:gd name="connsiteY11" fmla="*/ 197834 h 534447"/>
                <a:gd name="connsiteX12" fmla="*/ 185738 w 388143"/>
                <a:gd name="connsiteY12" fmla="*/ 94678 h 534447"/>
                <a:gd name="connsiteX13" fmla="*/ 103822 w 388143"/>
                <a:gd name="connsiteY13" fmla="*/ 135636 h 534447"/>
                <a:gd name="connsiteX14" fmla="*/ 103822 w 388143"/>
                <a:gd name="connsiteY14" fmla="*/ 259175 h 534447"/>
                <a:gd name="connsiteX15" fmla="*/ 185738 w 388143"/>
                <a:gd name="connsiteY15" fmla="*/ 300895 h 53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34447">
                  <a:moveTo>
                    <a:pt x="0" y="8287"/>
                  </a:moveTo>
                  <a:lnTo>
                    <a:pt x="103822" y="8287"/>
                  </a:lnTo>
                  <a:lnTo>
                    <a:pt x="103822" y="35624"/>
                  </a:lnTo>
                  <a:cubicBezTo>
                    <a:pt x="125825" y="14383"/>
                    <a:pt x="160687" y="0"/>
                    <a:pt x="200882" y="0"/>
                  </a:cubicBezTo>
                  <a:cubicBezTo>
                    <a:pt x="313087" y="0"/>
                    <a:pt x="388144" y="91726"/>
                    <a:pt x="388144" y="197834"/>
                  </a:cubicBezTo>
                  <a:cubicBezTo>
                    <a:pt x="388144" y="303943"/>
                    <a:pt x="313087" y="395668"/>
                    <a:pt x="200882" y="395668"/>
                  </a:cubicBezTo>
                  <a:cubicBezTo>
                    <a:pt x="160687" y="395668"/>
                    <a:pt x="125825" y="381286"/>
                    <a:pt x="103822" y="359283"/>
                  </a:cubicBezTo>
                  <a:lnTo>
                    <a:pt x="103822" y="534448"/>
                  </a:lnTo>
                  <a:lnTo>
                    <a:pt x="0" y="534448"/>
                  </a:lnTo>
                  <a:lnTo>
                    <a:pt x="0" y="8287"/>
                  </a:lnTo>
                  <a:close/>
                  <a:moveTo>
                    <a:pt x="185738" y="300895"/>
                  </a:moveTo>
                  <a:cubicBezTo>
                    <a:pt x="242602" y="300895"/>
                    <a:pt x="281273" y="253937"/>
                    <a:pt x="281273" y="197834"/>
                  </a:cubicBezTo>
                  <a:cubicBezTo>
                    <a:pt x="281273" y="141732"/>
                    <a:pt x="242602" y="94678"/>
                    <a:pt x="185738" y="94678"/>
                  </a:cubicBezTo>
                  <a:cubicBezTo>
                    <a:pt x="145542" y="94678"/>
                    <a:pt x="121253" y="112109"/>
                    <a:pt x="103822" y="135636"/>
                  </a:cubicBezTo>
                  <a:lnTo>
                    <a:pt x="103822" y="259175"/>
                  </a:lnTo>
                  <a:cubicBezTo>
                    <a:pt x="121253" y="283464"/>
                    <a:pt x="145542" y="300895"/>
                    <a:pt x="185738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8C7BD1-AAB7-4221-944A-29AAE9A3398A}"/>
                </a:ext>
              </a:extLst>
            </p:cNvPr>
            <p:cNvSpPr/>
            <p:nvPr/>
          </p:nvSpPr>
          <p:spPr>
            <a:xfrm>
              <a:off x="10559137" y="2305071"/>
              <a:ext cx="393066" cy="639388"/>
            </a:xfrm>
            <a:custGeom>
              <a:avLst/>
              <a:gdLst>
                <a:gd name="connsiteX0" fmla="*/ 191738 w 235743"/>
                <a:gd name="connsiteY0" fmla="*/ 0 h 383476"/>
                <a:gd name="connsiteX1" fmla="*/ 103822 w 235743"/>
                <a:gd name="connsiteY1" fmla="*/ 50006 h 383476"/>
                <a:gd name="connsiteX2" fmla="*/ 103822 w 235743"/>
                <a:gd name="connsiteY2" fmla="*/ 4477 h 383476"/>
                <a:gd name="connsiteX3" fmla="*/ 0 w 235743"/>
                <a:gd name="connsiteY3" fmla="*/ 4477 h 383476"/>
                <a:gd name="connsiteX4" fmla="*/ 0 w 235743"/>
                <a:gd name="connsiteY4" fmla="*/ 383476 h 383476"/>
                <a:gd name="connsiteX5" fmla="*/ 103822 w 235743"/>
                <a:gd name="connsiteY5" fmla="*/ 383476 h 383476"/>
                <a:gd name="connsiteX6" fmla="*/ 103822 w 235743"/>
                <a:gd name="connsiteY6" fmla="*/ 148971 h 383476"/>
                <a:gd name="connsiteX7" fmla="*/ 235744 w 235743"/>
                <a:gd name="connsiteY7" fmla="*/ 106299 h 383476"/>
                <a:gd name="connsiteX8" fmla="*/ 235744 w 235743"/>
                <a:gd name="connsiteY8" fmla="*/ 6763 h 383476"/>
                <a:gd name="connsiteX9" fmla="*/ 191738 w 235743"/>
                <a:gd name="connsiteY9" fmla="*/ 0 h 38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743" h="383476">
                  <a:moveTo>
                    <a:pt x="191738" y="0"/>
                  </a:moveTo>
                  <a:cubicBezTo>
                    <a:pt x="152305" y="0"/>
                    <a:pt x="116681" y="22765"/>
                    <a:pt x="103822" y="50006"/>
                  </a:cubicBezTo>
                  <a:lnTo>
                    <a:pt x="103822" y="4477"/>
                  </a:lnTo>
                  <a:lnTo>
                    <a:pt x="0" y="4477"/>
                  </a:lnTo>
                  <a:lnTo>
                    <a:pt x="0" y="383476"/>
                  </a:lnTo>
                  <a:lnTo>
                    <a:pt x="103822" y="383476"/>
                  </a:lnTo>
                  <a:lnTo>
                    <a:pt x="103822" y="148971"/>
                  </a:lnTo>
                  <a:cubicBezTo>
                    <a:pt x="153162" y="77438"/>
                    <a:pt x="235744" y="106299"/>
                    <a:pt x="235744" y="106299"/>
                  </a:cubicBezTo>
                  <a:lnTo>
                    <a:pt x="235744" y="6763"/>
                  </a:lnTo>
                  <a:cubicBezTo>
                    <a:pt x="227362" y="3810"/>
                    <a:pt x="210693" y="0"/>
                    <a:pt x="19173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3"/>
            </p:custDataLst>
          </p:nvPr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5"/>
            </p:custDataLst>
          </p:nvPr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6"/>
            </p:custDataLst>
          </p:nvPr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" name="Rectangle 3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7"/>
            </p:custDataLst>
          </p:nvPr>
        </p:nvSpPr>
        <p:spPr>
          <a:xfrm>
            <a:off x="7574416" y="4600402"/>
            <a:ext cx="1169534" cy="343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23" name="Rectangle 2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8"/>
            </p:custDataLst>
          </p:nvPr>
        </p:nvSpPr>
        <p:spPr>
          <a:xfrm>
            <a:off x="7256010" y="4672013"/>
            <a:ext cx="1200890" cy="35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2168309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1/LONGER HEADLIINE/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9754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/>
          <p:nvPr/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/>
          <p:nvPr userDrawn="1"/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/>
          <p:nvPr/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/>
          <p:nvPr/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361593"/>
            <a:ext cx="1046706" cy="4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15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ONGER HEADLIINE/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9754"/>
            <a:ext cx="2851309" cy="821898"/>
          </a:xfrm>
        </p:spPr>
        <p:txBody>
          <a:bodyPr anchor="b"/>
          <a:lstStyle>
            <a:lvl1pPr marL="0" indent="0">
              <a:buNone/>
              <a:defRPr sz="750" b="1" cap="all" spc="113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6549337" y="4590895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8F01AB-A65F-4E74-9FA7-448CCFEC7BA1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974" y="4538225"/>
            <a:ext cx="949844" cy="262221"/>
            <a:chOff x="7443982" y="2021903"/>
            <a:chExt cx="4231148" cy="116808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8D790A0-95D6-4E1C-A94B-87C4430F57BA}"/>
                </a:ext>
              </a:extLst>
            </p:cNvPr>
            <p:cNvSpPr/>
            <p:nvPr/>
          </p:nvSpPr>
          <p:spPr>
            <a:xfrm>
              <a:off x="7443982" y="2021903"/>
              <a:ext cx="173108" cy="922714"/>
            </a:xfrm>
            <a:custGeom>
              <a:avLst/>
              <a:gdLst>
                <a:gd name="connsiteX0" fmla="*/ 0 w 103822"/>
                <a:gd name="connsiteY0" fmla="*/ 0 h 553402"/>
                <a:gd name="connsiteX1" fmla="*/ 103822 w 103822"/>
                <a:gd name="connsiteY1" fmla="*/ 0 h 553402"/>
                <a:gd name="connsiteX2" fmla="*/ 103822 w 103822"/>
                <a:gd name="connsiteY2" fmla="*/ 553403 h 553402"/>
                <a:gd name="connsiteX3" fmla="*/ 0 w 103822"/>
                <a:gd name="connsiteY3" fmla="*/ 553403 h 553402"/>
                <a:gd name="connsiteX4" fmla="*/ 0 w 103822"/>
                <a:gd name="connsiteY4" fmla="*/ 0 h 55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553402">
                  <a:moveTo>
                    <a:pt x="0" y="0"/>
                  </a:moveTo>
                  <a:lnTo>
                    <a:pt x="103822" y="0"/>
                  </a:ln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08DC02-DFB4-45D2-A76E-53123FD46A08}"/>
                </a:ext>
              </a:extLst>
            </p:cNvPr>
            <p:cNvSpPr/>
            <p:nvPr/>
          </p:nvSpPr>
          <p:spPr>
            <a:xfrm>
              <a:off x="7693004" y="2298876"/>
              <a:ext cx="647170" cy="659717"/>
            </a:xfrm>
            <a:custGeom>
              <a:avLst/>
              <a:gdLst>
                <a:gd name="connsiteX0" fmla="*/ 187261 w 388143"/>
                <a:gd name="connsiteY0" fmla="*/ 395668 h 395668"/>
                <a:gd name="connsiteX1" fmla="*/ 0 w 388143"/>
                <a:gd name="connsiteY1" fmla="*/ 197834 h 395668"/>
                <a:gd name="connsiteX2" fmla="*/ 187261 w 388143"/>
                <a:gd name="connsiteY2" fmla="*/ 0 h 395668"/>
                <a:gd name="connsiteX3" fmla="*/ 284321 w 388143"/>
                <a:gd name="connsiteY3" fmla="*/ 35624 h 395668"/>
                <a:gd name="connsiteX4" fmla="*/ 284321 w 388143"/>
                <a:gd name="connsiteY4" fmla="*/ 8287 h 395668"/>
                <a:gd name="connsiteX5" fmla="*/ 388144 w 388143"/>
                <a:gd name="connsiteY5" fmla="*/ 8287 h 395668"/>
                <a:gd name="connsiteX6" fmla="*/ 388144 w 388143"/>
                <a:gd name="connsiteY6" fmla="*/ 387287 h 395668"/>
                <a:gd name="connsiteX7" fmla="*/ 284321 w 388143"/>
                <a:gd name="connsiteY7" fmla="*/ 387287 h 395668"/>
                <a:gd name="connsiteX8" fmla="*/ 284321 w 388143"/>
                <a:gd name="connsiteY8" fmla="*/ 359283 h 395668"/>
                <a:gd name="connsiteX9" fmla="*/ 187261 w 388143"/>
                <a:gd name="connsiteY9" fmla="*/ 395668 h 395668"/>
                <a:gd name="connsiteX10" fmla="*/ 202406 w 388143"/>
                <a:gd name="connsiteY10" fmla="*/ 300895 h 395668"/>
                <a:gd name="connsiteX11" fmla="*/ 284321 w 388143"/>
                <a:gd name="connsiteY11" fmla="*/ 259175 h 395668"/>
                <a:gd name="connsiteX12" fmla="*/ 284321 w 388143"/>
                <a:gd name="connsiteY12" fmla="*/ 135636 h 395668"/>
                <a:gd name="connsiteX13" fmla="*/ 202406 w 388143"/>
                <a:gd name="connsiteY13" fmla="*/ 94678 h 395668"/>
                <a:gd name="connsiteX14" fmla="*/ 107632 w 388143"/>
                <a:gd name="connsiteY14" fmla="*/ 197739 h 395668"/>
                <a:gd name="connsiteX15" fmla="*/ 202406 w 388143"/>
                <a:gd name="connsiteY15" fmla="*/ 300895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395668">
                  <a:moveTo>
                    <a:pt x="187261" y="395668"/>
                  </a:moveTo>
                  <a:cubicBezTo>
                    <a:pt x="75057" y="395668"/>
                    <a:pt x="0" y="303943"/>
                    <a:pt x="0" y="197834"/>
                  </a:cubicBezTo>
                  <a:cubicBezTo>
                    <a:pt x="0" y="91726"/>
                    <a:pt x="75057" y="0"/>
                    <a:pt x="187261" y="0"/>
                  </a:cubicBezTo>
                  <a:cubicBezTo>
                    <a:pt x="228219" y="0"/>
                    <a:pt x="262318" y="14383"/>
                    <a:pt x="284321" y="35624"/>
                  </a:cubicBezTo>
                  <a:lnTo>
                    <a:pt x="284321" y="8287"/>
                  </a:lnTo>
                  <a:lnTo>
                    <a:pt x="388144" y="8287"/>
                  </a:lnTo>
                  <a:lnTo>
                    <a:pt x="388144" y="387287"/>
                  </a:lnTo>
                  <a:lnTo>
                    <a:pt x="284321" y="387287"/>
                  </a:lnTo>
                  <a:lnTo>
                    <a:pt x="284321" y="359283"/>
                  </a:lnTo>
                  <a:cubicBezTo>
                    <a:pt x="262318" y="381191"/>
                    <a:pt x="228219" y="395668"/>
                    <a:pt x="187261" y="395668"/>
                  </a:cubicBezTo>
                  <a:close/>
                  <a:moveTo>
                    <a:pt x="202406" y="300895"/>
                  </a:moveTo>
                  <a:cubicBezTo>
                    <a:pt x="242602" y="300895"/>
                    <a:pt x="266795" y="283464"/>
                    <a:pt x="284321" y="259175"/>
                  </a:cubicBezTo>
                  <a:lnTo>
                    <a:pt x="284321" y="135636"/>
                  </a:lnTo>
                  <a:cubicBezTo>
                    <a:pt x="266890" y="112109"/>
                    <a:pt x="242602" y="94678"/>
                    <a:pt x="202406" y="94678"/>
                  </a:cubicBezTo>
                  <a:cubicBezTo>
                    <a:pt x="146304" y="94678"/>
                    <a:pt x="107632" y="141637"/>
                    <a:pt x="107632" y="197739"/>
                  </a:cubicBezTo>
                  <a:cubicBezTo>
                    <a:pt x="107632" y="253841"/>
                    <a:pt x="146304" y="300895"/>
                    <a:pt x="202406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30F50E-777F-4F25-9A64-B6BC840390DD}"/>
                </a:ext>
              </a:extLst>
            </p:cNvPr>
            <p:cNvSpPr/>
            <p:nvPr/>
          </p:nvSpPr>
          <p:spPr>
            <a:xfrm>
              <a:off x="8445310" y="2021903"/>
              <a:ext cx="647170" cy="936690"/>
            </a:xfrm>
            <a:custGeom>
              <a:avLst/>
              <a:gdLst>
                <a:gd name="connsiteX0" fmla="*/ 200882 w 388143"/>
                <a:gd name="connsiteY0" fmla="*/ 561784 h 561784"/>
                <a:gd name="connsiteX1" fmla="*/ 103822 w 388143"/>
                <a:gd name="connsiteY1" fmla="*/ 525399 h 561784"/>
                <a:gd name="connsiteX2" fmla="*/ 103822 w 388143"/>
                <a:gd name="connsiteY2" fmla="*/ 553403 h 561784"/>
                <a:gd name="connsiteX3" fmla="*/ 0 w 388143"/>
                <a:gd name="connsiteY3" fmla="*/ 553403 h 561784"/>
                <a:gd name="connsiteX4" fmla="*/ 0 w 388143"/>
                <a:gd name="connsiteY4" fmla="*/ 0 h 561784"/>
                <a:gd name="connsiteX5" fmla="*/ 103822 w 388143"/>
                <a:gd name="connsiteY5" fmla="*/ 0 h 561784"/>
                <a:gd name="connsiteX6" fmla="*/ 103822 w 388143"/>
                <a:gd name="connsiteY6" fmla="*/ 201644 h 561784"/>
                <a:gd name="connsiteX7" fmla="*/ 200882 w 388143"/>
                <a:gd name="connsiteY7" fmla="*/ 166021 h 561784"/>
                <a:gd name="connsiteX8" fmla="*/ 388144 w 388143"/>
                <a:gd name="connsiteY8" fmla="*/ 363855 h 561784"/>
                <a:gd name="connsiteX9" fmla="*/ 200882 w 388143"/>
                <a:gd name="connsiteY9" fmla="*/ 561784 h 561784"/>
                <a:gd name="connsiteX10" fmla="*/ 185738 w 388143"/>
                <a:gd name="connsiteY10" fmla="*/ 467011 h 561784"/>
                <a:gd name="connsiteX11" fmla="*/ 281273 w 388143"/>
                <a:gd name="connsiteY11" fmla="*/ 363950 h 561784"/>
                <a:gd name="connsiteX12" fmla="*/ 185738 w 388143"/>
                <a:gd name="connsiteY12" fmla="*/ 260890 h 561784"/>
                <a:gd name="connsiteX13" fmla="*/ 103822 w 388143"/>
                <a:gd name="connsiteY13" fmla="*/ 301847 h 561784"/>
                <a:gd name="connsiteX14" fmla="*/ 103822 w 388143"/>
                <a:gd name="connsiteY14" fmla="*/ 425387 h 561784"/>
                <a:gd name="connsiteX15" fmla="*/ 185738 w 388143"/>
                <a:gd name="connsiteY15" fmla="*/ 467011 h 56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61784">
                  <a:moveTo>
                    <a:pt x="200882" y="561784"/>
                  </a:moveTo>
                  <a:cubicBezTo>
                    <a:pt x="160687" y="561784"/>
                    <a:pt x="125825" y="547402"/>
                    <a:pt x="103822" y="525399"/>
                  </a:cubicBez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lnTo>
                    <a:pt x="103822" y="0"/>
                  </a:lnTo>
                  <a:lnTo>
                    <a:pt x="103822" y="201644"/>
                  </a:lnTo>
                  <a:cubicBezTo>
                    <a:pt x="125825" y="180404"/>
                    <a:pt x="160687" y="166021"/>
                    <a:pt x="200882" y="166021"/>
                  </a:cubicBezTo>
                  <a:cubicBezTo>
                    <a:pt x="313087" y="166021"/>
                    <a:pt x="388144" y="257746"/>
                    <a:pt x="388144" y="363855"/>
                  </a:cubicBezTo>
                  <a:cubicBezTo>
                    <a:pt x="388144" y="469963"/>
                    <a:pt x="313087" y="561784"/>
                    <a:pt x="200882" y="561784"/>
                  </a:cubicBezTo>
                  <a:close/>
                  <a:moveTo>
                    <a:pt x="185738" y="467011"/>
                  </a:moveTo>
                  <a:cubicBezTo>
                    <a:pt x="242602" y="467011"/>
                    <a:pt x="281273" y="420053"/>
                    <a:pt x="281273" y="363950"/>
                  </a:cubicBezTo>
                  <a:cubicBezTo>
                    <a:pt x="281273" y="307848"/>
                    <a:pt x="242602" y="260890"/>
                    <a:pt x="185738" y="260890"/>
                  </a:cubicBezTo>
                  <a:cubicBezTo>
                    <a:pt x="145542" y="260890"/>
                    <a:pt x="121253" y="278321"/>
                    <a:pt x="103822" y="301847"/>
                  </a:cubicBezTo>
                  <a:lnTo>
                    <a:pt x="103822" y="425387"/>
                  </a:lnTo>
                  <a:cubicBezTo>
                    <a:pt x="121253" y="449580"/>
                    <a:pt x="145542" y="467011"/>
                    <a:pt x="185738" y="467011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B8F472-4B54-4EA2-98DB-196940162A74}"/>
                </a:ext>
              </a:extLst>
            </p:cNvPr>
            <p:cNvSpPr/>
            <p:nvPr/>
          </p:nvSpPr>
          <p:spPr>
            <a:xfrm>
              <a:off x="9149178" y="2298876"/>
              <a:ext cx="634465" cy="659717"/>
            </a:xfrm>
            <a:custGeom>
              <a:avLst/>
              <a:gdLst>
                <a:gd name="connsiteX0" fmla="*/ 200882 w 380523"/>
                <a:gd name="connsiteY0" fmla="*/ 395668 h 395668"/>
                <a:gd name="connsiteX1" fmla="*/ 0 w 380523"/>
                <a:gd name="connsiteY1" fmla="*/ 197834 h 395668"/>
                <a:gd name="connsiteX2" fmla="*/ 200882 w 380523"/>
                <a:gd name="connsiteY2" fmla="*/ 0 h 395668"/>
                <a:gd name="connsiteX3" fmla="*/ 380524 w 380523"/>
                <a:gd name="connsiteY3" fmla="*/ 109156 h 395668"/>
                <a:gd name="connsiteX4" fmla="*/ 290322 w 380523"/>
                <a:gd name="connsiteY4" fmla="*/ 157639 h 395668"/>
                <a:gd name="connsiteX5" fmla="*/ 200882 w 380523"/>
                <a:gd name="connsiteY5" fmla="*/ 96965 h 395668"/>
                <a:gd name="connsiteX6" fmla="*/ 104585 w 380523"/>
                <a:gd name="connsiteY6" fmla="*/ 197834 h 395668"/>
                <a:gd name="connsiteX7" fmla="*/ 200882 w 380523"/>
                <a:gd name="connsiteY7" fmla="*/ 298704 h 395668"/>
                <a:gd name="connsiteX8" fmla="*/ 290322 w 380523"/>
                <a:gd name="connsiteY8" fmla="*/ 238030 h 395668"/>
                <a:gd name="connsiteX9" fmla="*/ 380524 w 380523"/>
                <a:gd name="connsiteY9" fmla="*/ 286512 h 395668"/>
                <a:gd name="connsiteX10" fmla="*/ 200882 w 380523"/>
                <a:gd name="connsiteY10" fmla="*/ 395668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0523" h="395668">
                  <a:moveTo>
                    <a:pt x="200882" y="395668"/>
                  </a:moveTo>
                  <a:cubicBezTo>
                    <a:pt x="88678" y="395668"/>
                    <a:pt x="0" y="312230"/>
                    <a:pt x="0" y="197834"/>
                  </a:cubicBezTo>
                  <a:cubicBezTo>
                    <a:pt x="0" y="83344"/>
                    <a:pt x="88678" y="0"/>
                    <a:pt x="200882" y="0"/>
                  </a:cubicBezTo>
                  <a:cubicBezTo>
                    <a:pt x="279749" y="0"/>
                    <a:pt x="347948" y="44005"/>
                    <a:pt x="380524" y="109156"/>
                  </a:cubicBezTo>
                  <a:lnTo>
                    <a:pt x="290322" y="157639"/>
                  </a:lnTo>
                  <a:cubicBezTo>
                    <a:pt x="275177" y="122777"/>
                    <a:pt x="242602" y="96965"/>
                    <a:pt x="200882" y="96965"/>
                  </a:cubicBezTo>
                  <a:cubicBezTo>
                    <a:pt x="146304" y="96965"/>
                    <a:pt x="104585" y="139446"/>
                    <a:pt x="104585" y="197834"/>
                  </a:cubicBezTo>
                  <a:cubicBezTo>
                    <a:pt x="104585" y="256223"/>
                    <a:pt x="146304" y="298704"/>
                    <a:pt x="200882" y="298704"/>
                  </a:cubicBezTo>
                  <a:cubicBezTo>
                    <a:pt x="242602" y="298704"/>
                    <a:pt x="275177" y="272891"/>
                    <a:pt x="290322" y="238030"/>
                  </a:cubicBezTo>
                  <a:lnTo>
                    <a:pt x="380524" y="286512"/>
                  </a:lnTo>
                  <a:cubicBezTo>
                    <a:pt x="347948" y="351663"/>
                    <a:pt x="279749" y="395668"/>
                    <a:pt x="200882" y="395668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EDFFD0-E77E-49BB-9084-26D759F42556}"/>
                </a:ext>
              </a:extLst>
            </p:cNvPr>
            <p:cNvSpPr/>
            <p:nvPr/>
          </p:nvSpPr>
          <p:spPr>
            <a:xfrm>
              <a:off x="9818900" y="2298876"/>
              <a:ext cx="664799" cy="659717"/>
            </a:xfrm>
            <a:custGeom>
              <a:avLst/>
              <a:gdLst>
                <a:gd name="connsiteX0" fmla="*/ 199358 w 398716"/>
                <a:gd name="connsiteY0" fmla="*/ 395668 h 395668"/>
                <a:gd name="connsiteX1" fmla="*/ 0 w 398716"/>
                <a:gd name="connsiteY1" fmla="*/ 197834 h 395668"/>
                <a:gd name="connsiteX2" fmla="*/ 199358 w 398716"/>
                <a:gd name="connsiteY2" fmla="*/ 0 h 395668"/>
                <a:gd name="connsiteX3" fmla="*/ 398716 w 398716"/>
                <a:gd name="connsiteY3" fmla="*/ 197834 h 395668"/>
                <a:gd name="connsiteX4" fmla="*/ 199358 w 398716"/>
                <a:gd name="connsiteY4" fmla="*/ 395668 h 395668"/>
                <a:gd name="connsiteX5" fmla="*/ 199358 w 398716"/>
                <a:gd name="connsiteY5" fmla="*/ 298609 h 395668"/>
                <a:gd name="connsiteX6" fmla="*/ 293370 w 398716"/>
                <a:gd name="connsiteY6" fmla="*/ 197739 h 395668"/>
                <a:gd name="connsiteX7" fmla="*/ 199358 w 398716"/>
                <a:gd name="connsiteY7" fmla="*/ 96869 h 395668"/>
                <a:gd name="connsiteX8" fmla="*/ 104584 w 398716"/>
                <a:gd name="connsiteY8" fmla="*/ 197739 h 395668"/>
                <a:gd name="connsiteX9" fmla="*/ 199358 w 398716"/>
                <a:gd name="connsiteY9" fmla="*/ 298609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16" h="395668">
                  <a:moveTo>
                    <a:pt x="199358" y="395668"/>
                  </a:moveTo>
                  <a:cubicBezTo>
                    <a:pt x="89440" y="395668"/>
                    <a:pt x="0" y="308515"/>
                    <a:pt x="0" y="197834"/>
                  </a:cubicBezTo>
                  <a:cubicBezTo>
                    <a:pt x="0" y="87154"/>
                    <a:pt x="89440" y="0"/>
                    <a:pt x="199358" y="0"/>
                  </a:cubicBezTo>
                  <a:cubicBezTo>
                    <a:pt x="309277" y="0"/>
                    <a:pt x="398716" y="87154"/>
                    <a:pt x="398716" y="197834"/>
                  </a:cubicBezTo>
                  <a:cubicBezTo>
                    <a:pt x="398812" y="308420"/>
                    <a:pt x="309277" y="395668"/>
                    <a:pt x="199358" y="395668"/>
                  </a:cubicBezTo>
                  <a:close/>
                  <a:moveTo>
                    <a:pt x="199358" y="298609"/>
                  </a:moveTo>
                  <a:cubicBezTo>
                    <a:pt x="253937" y="298609"/>
                    <a:pt x="293370" y="256127"/>
                    <a:pt x="293370" y="197739"/>
                  </a:cubicBezTo>
                  <a:cubicBezTo>
                    <a:pt x="293370" y="139351"/>
                    <a:pt x="253937" y="96869"/>
                    <a:pt x="199358" y="96869"/>
                  </a:cubicBezTo>
                  <a:cubicBezTo>
                    <a:pt x="144780" y="96869"/>
                    <a:pt x="104584" y="139351"/>
                    <a:pt x="104584" y="197739"/>
                  </a:cubicBezTo>
                  <a:cubicBezTo>
                    <a:pt x="104680" y="256127"/>
                    <a:pt x="144780" y="298609"/>
                    <a:pt x="199358" y="298609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D9A38B-9094-47C7-B25E-301CA7A10219}"/>
                </a:ext>
              </a:extLst>
            </p:cNvPr>
            <p:cNvSpPr/>
            <p:nvPr/>
          </p:nvSpPr>
          <p:spPr>
            <a:xfrm>
              <a:off x="11027960" y="2298876"/>
              <a:ext cx="647170" cy="891110"/>
            </a:xfrm>
            <a:custGeom>
              <a:avLst/>
              <a:gdLst>
                <a:gd name="connsiteX0" fmla="*/ 0 w 388143"/>
                <a:gd name="connsiteY0" fmla="*/ 8287 h 534447"/>
                <a:gd name="connsiteX1" fmla="*/ 103822 w 388143"/>
                <a:gd name="connsiteY1" fmla="*/ 8287 h 534447"/>
                <a:gd name="connsiteX2" fmla="*/ 103822 w 388143"/>
                <a:gd name="connsiteY2" fmla="*/ 35624 h 534447"/>
                <a:gd name="connsiteX3" fmla="*/ 200882 w 388143"/>
                <a:gd name="connsiteY3" fmla="*/ 0 h 534447"/>
                <a:gd name="connsiteX4" fmla="*/ 388144 w 388143"/>
                <a:gd name="connsiteY4" fmla="*/ 197834 h 534447"/>
                <a:gd name="connsiteX5" fmla="*/ 200882 w 388143"/>
                <a:gd name="connsiteY5" fmla="*/ 395668 h 534447"/>
                <a:gd name="connsiteX6" fmla="*/ 103822 w 388143"/>
                <a:gd name="connsiteY6" fmla="*/ 359283 h 534447"/>
                <a:gd name="connsiteX7" fmla="*/ 103822 w 388143"/>
                <a:gd name="connsiteY7" fmla="*/ 534448 h 534447"/>
                <a:gd name="connsiteX8" fmla="*/ 0 w 388143"/>
                <a:gd name="connsiteY8" fmla="*/ 534448 h 534447"/>
                <a:gd name="connsiteX9" fmla="*/ 0 w 388143"/>
                <a:gd name="connsiteY9" fmla="*/ 8287 h 534447"/>
                <a:gd name="connsiteX10" fmla="*/ 185738 w 388143"/>
                <a:gd name="connsiteY10" fmla="*/ 300895 h 534447"/>
                <a:gd name="connsiteX11" fmla="*/ 281273 w 388143"/>
                <a:gd name="connsiteY11" fmla="*/ 197834 h 534447"/>
                <a:gd name="connsiteX12" fmla="*/ 185738 w 388143"/>
                <a:gd name="connsiteY12" fmla="*/ 94678 h 534447"/>
                <a:gd name="connsiteX13" fmla="*/ 103822 w 388143"/>
                <a:gd name="connsiteY13" fmla="*/ 135636 h 534447"/>
                <a:gd name="connsiteX14" fmla="*/ 103822 w 388143"/>
                <a:gd name="connsiteY14" fmla="*/ 259175 h 534447"/>
                <a:gd name="connsiteX15" fmla="*/ 185738 w 388143"/>
                <a:gd name="connsiteY15" fmla="*/ 300895 h 53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34447">
                  <a:moveTo>
                    <a:pt x="0" y="8287"/>
                  </a:moveTo>
                  <a:lnTo>
                    <a:pt x="103822" y="8287"/>
                  </a:lnTo>
                  <a:lnTo>
                    <a:pt x="103822" y="35624"/>
                  </a:lnTo>
                  <a:cubicBezTo>
                    <a:pt x="125825" y="14383"/>
                    <a:pt x="160687" y="0"/>
                    <a:pt x="200882" y="0"/>
                  </a:cubicBezTo>
                  <a:cubicBezTo>
                    <a:pt x="313087" y="0"/>
                    <a:pt x="388144" y="91726"/>
                    <a:pt x="388144" y="197834"/>
                  </a:cubicBezTo>
                  <a:cubicBezTo>
                    <a:pt x="388144" y="303943"/>
                    <a:pt x="313087" y="395668"/>
                    <a:pt x="200882" y="395668"/>
                  </a:cubicBezTo>
                  <a:cubicBezTo>
                    <a:pt x="160687" y="395668"/>
                    <a:pt x="125825" y="381286"/>
                    <a:pt x="103822" y="359283"/>
                  </a:cubicBezTo>
                  <a:lnTo>
                    <a:pt x="103822" y="534448"/>
                  </a:lnTo>
                  <a:lnTo>
                    <a:pt x="0" y="534448"/>
                  </a:lnTo>
                  <a:lnTo>
                    <a:pt x="0" y="8287"/>
                  </a:lnTo>
                  <a:close/>
                  <a:moveTo>
                    <a:pt x="185738" y="300895"/>
                  </a:moveTo>
                  <a:cubicBezTo>
                    <a:pt x="242602" y="300895"/>
                    <a:pt x="281273" y="253937"/>
                    <a:pt x="281273" y="197834"/>
                  </a:cubicBezTo>
                  <a:cubicBezTo>
                    <a:pt x="281273" y="141732"/>
                    <a:pt x="242602" y="94678"/>
                    <a:pt x="185738" y="94678"/>
                  </a:cubicBezTo>
                  <a:cubicBezTo>
                    <a:pt x="145542" y="94678"/>
                    <a:pt x="121253" y="112109"/>
                    <a:pt x="103822" y="135636"/>
                  </a:cubicBezTo>
                  <a:lnTo>
                    <a:pt x="103822" y="259175"/>
                  </a:lnTo>
                  <a:cubicBezTo>
                    <a:pt x="121253" y="283464"/>
                    <a:pt x="145542" y="300895"/>
                    <a:pt x="185738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8C7BD1-AAB7-4221-944A-29AAE9A3398A}"/>
                </a:ext>
              </a:extLst>
            </p:cNvPr>
            <p:cNvSpPr/>
            <p:nvPr/>
          </p:nvSpPr>
          <p:spPr>
            <a:xfrm>
              <a:off x="10559137" y="2305071"/>
              <a:ext cx="393066" cy="639388"/>
            </a:xfrm>
            <a:custGeom>
              <a:avLst/>
              <a:gdLst>
                <a:gd name="connsiteX0" fmla="*/ 191738 w 235743"/>
                <a:gd name="connsiteY0" fmla="*/ 0 h 383476"/>
                <a:gd name="connsiteX1" fmla="*/ 103822 w 235743"/>
                <a:gd name="connsiteY1" fmla="*/ 50006 h 383476"/>
                <a:gd name="connsiteX2" fmla="*/ 103822 w 235743"/>
                <a:gd name="connsiteY2" fmla="*/ 4477 h 383476"/>
                <a:gd name="connsiteX3" fmla="*/ 0 w 235743"/>
                <a:gd name="connsiteY3" fmla="*/ 4477 h 383476"/>
                <a:gd name="connsiteX4" fmla="*/ 0 w 235743"/>
                <a:gd name="connsiteY4" fmla="*/ 383476 h 383476"/>
                <a:gd name="connsiteX5" fmla="*/ 103822 w 235743"/>
                <a:gd name="connsiteY5" fmla="*/ 383476 h 383476"/>
                <a:gd name="connsiteX6" fmla="*/ 103822 w 235743"/>
                <a:gd name="connsiteY6" fmla="*/ 148971 h 383476"/>
                <a:gd name="connsiteX7" fmla="*/ 235744 w 235743"/>
                <a:gd name="connsiteY7" fmla="*/ 106299 h 383476"/>
                <a:gd name="connsiteX8" fmla="*/ 235744 w 235743"/>
                <a:gd name="connsiteY8" fmla="*/ 6763 h 383476"/>
                <a:gd name="connsiteX9" fmla="*/ 191738 w 235743"/>
                <a:gd name="connsiteY9" fmla="*/ 0 h 38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743" h="383476">
                  <a:moveTo>
                    <a:pt x="191738" y="0"/>
                  </a:moveTo>
                  <a:cubicBezTo>
                    <a:pt x="152305" y="0"/>
                    <a:pt x="116681" y="22765"/>
                    <a:pt x="103822" y="50006"/>
                  </a:cubicBezTo>
                  <a:lnTo>
                    <a:pt x="103822" y="4477"/>
                  </a:lnTo>
                  <a:lnTo>
                    <a:pt x="0" y="4477"/>
                  </a:lnTo>
                  <a:lnTo>
                    <a:pt x="0" y="383476"/>
                  </a:lnTo>
                  <a:lnTo>
                    <a:pt x="103822" y="383476"/>
                  </a:lnTo>
                  <a:lnTo>
                    <a:pt x="103822" y="148971"/>
                  </a:lnTo>
                  <a:cubicBezTo>
                    <a:pt x="153162" y="77438"/>
                    <a:pt x="235744" y="106299"/>
                    <a:pt x="235744" y="106299"/>
                  </a:cubicBezTo>
                  <a:lnTo>
                    <a:pt x="235744" y="6763"/>
                  </a:lnTo>
                  <a:cubicBezTo>
                    <a:pt x="227362" y="3810"/>
                    <a:pt x="210693" y="0"/>
                    <a:pt x="19173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3"/>
            </p:custDataLst>
          </p:nvPr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5"/>
            </p:custDataLst>
          </p:nvPr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6"/>
            </p:custDataLst>
          </p:nvPr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Rectangle 17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7"/>
            </p:custDataLst>
          </p:nvPr>
        </p:nvSpPr>
        <p:spPr>
          <a:xfrm>
            <a:off x="7574416" y="4600403"/>
            <a:ext cx="1169534" cy="255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23" name="Rectangle 2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8"/>
            </p:custDataLst>
          </p:nvPr>
        </p:nvSpPr>
        <p:spPr>
          <a:xfrm>
            <a:off x="7256010" y="4672013"/>
            <a:ext cx="1200890" cy="36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3440"/>
            <a:ext cx="2194613" cy="966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endParaRPr lang="en-US" sz="488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635475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AYOUT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282"/>
            <a:ext cx="3890644" cy="1164082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5664"/>
            <a:ext cx="2851309" cy="821898"/>
          </a:xfrm>
        </p:spPr>
        <p:txBody>
          <a:bodyPr anchor="b"/>
          <a:lstStyle>
            <a:lvl1pPr marL="0" indent="0">
              <a:buNone/>
              <a:defRPr sz="750" b="1" spc="113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D6F7DC-0988-416E-B3EA-5FA44E1C9853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grpSp>
        <p:nvGrpSpPr>
          <p:cNvPr id="4" name="Graphic 32">
            <a:extLst>
              <a:ext uri="{FF2B5EF4-FFF2-40B4-BE49-F238E27FC236}">
                <a16:creationId xmlns:a16="http://schemas.microsoft.com/office/drawing/2014/main" id="{72A9E2C6-1183-497C-BF0B-720AA6F84945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045" y="4501290"/>
            <a:ext cx="1282639" cy="346190"/>
            <a:chOff x="533393" y="6001719"/>
            <a:chExt cx="1710185" cy="461587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AD38AF-53EF-4AAF-BBED-9F260FF26836}"/>
                </a:ext>
              </a:extLst>
            </p:cNvPr>
            <p:cNvSpPr/>
            <p:nvPr/>
          </p:nvSpPr>
          <p:spPr>
            <a:xfrm>
              <a:off x="533393" y="6001719"/>
              <a:ext cx="457698" cy="461587"/>
            </a:xfrm>
            <a:custGeom>
              <a:avLst/>
              <a:gdLst>
                <a:gd name="connsiteX0" fmla="*/ 229601 w 457698"/>
                <a:gd name="connsiteY0" fmla="*/ 461588 h 461587"/>
                <a:gd name="connsiteX1" fmla="*/ 84741 w 457698"/>
                <a:gd name="connsiteY1" fmla="*/ 406218 h 461587"/>
                <a:gd name="connsiteX2" fmla="*/ 1097 w 457698"/>
                <a:gd name="connsiteY2" fmla="*/ 242160 h 461587"/>
                <a:gd name="connsiteX3" fmla="*/ 53500 w 457698"/>
                <a:gd name="connsiteY3" fmla="*/ 74087 h 461587"/>
                <a:gd name="connsiteX4" fmla="*/ 376294 w 457698"/>
                <a:gd name="connsiteY4" fmla="*/ 54191 h 461587"/>
                <a:gd name="connsiteX5" fmla="*/ 405789 w 457698"/>
                <a:gd name="connsiteY5" fmla="*/ 372752 h 461587"/>
                <a:gd name="connsiteX6" fmla="*/ 251504 w 457698"/>
                <a:gd name="connsiteY6" fmla="*/ 460497 h 461587"/>
                <a:gd name="connsiteX7" fmla="*/ 229601 w 457698"/>
                <a:gd name="connsiteY7" fmla="*/ 461588 h 461587"/>
                <a:gd name="connsiteX8" fmla="*/ 224234 w 457698"/>
                <a:gd name="connsiteY8" fmla="*/ 8638 h 461587"/>
                <a:gd name="connsiteX9" fmla="*/ 60045 w 457698"/>
                <a:gd name="connsiteY9" fmla="*/ 79847 h 461587"/>
                <a:gd name="connsiteX10" fmla="*/ 90544 w 457698"/>
                <a:gd name="connsiteY10" fmla="*/ 399630 h 461587"/>
                <a:gd name="connsiteX11" fmla="*/ 250675 w 457698"/>
                <a:gd name="connsiteY11" fmla="*/ 451771 h 461587"/>
                <a:gd name="connsiteX12" fmla="*/ 398939 w 457698"/>
                <a:gd name="connsiteY12" fmla="*/ 367342 h 461587"/>
                <a:gd name="connsiteX13" fmla="*/ 370840 w 457698"/>
                <a:gd name="connsiteY13" fmla="*/ 60910 h 461587"/>
                <a:gd name="connsiteX14" fmla="*/ 370796 w 457698"/>
                <a:gd name="connsiteY14" fmla="*/ 60867 h 461587"/>
                <a:gd name="connsiteX15" fmla="*/ 224234 w 457698"/>
                <a:gd name="connsiteY15" fmla="*/ 8638 h 46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698" h="461587">
                  <a:moveTo>
                    <a:pt x="229601" y="461588"/>
                  </a:moveTo>
                  <a:cubicBezTo>
                    <a:pt x="176980" y="461588"/>
                    <a:pt x="126235" y="442302"/>
                    <a:pt x="84741" y="406218"/>
                  </a:cubicBezTo>
                  <a:cubicBezTo>
                    <a:pt x="36745" y="363502"/>
                    <a:pt x="7075" y="305252"/>
                    <a:pt x="1097" y="242160"/>
                  </a:cubicBezTo>
                  <a:cubicBezTo>
                    <a:pt x="-4881" y="178936"/>
                    <a:pt x="13707" y="119247"/>
                    <a:pt x="53500" y="74087"/>
                  </a:cubicBezTo>
                  <a:cubicBezTo>
                    <a:pt x="135136" y="-16319"/>
                    <a:pt x="279953" y="-25220"/>
                    <a:pt x="376294" y="54191"/>
                  </a:cubicBezTo>
                  <a:cubicBezTo>
                    <a:pt x="472154" y="131551"/>
                    <a:pt x="485113" y="271437"/>
                    <a:pt x="405789" y="372752"/>
                  </a:cubicBezTo>
                  <a:cubicBezTo>
                    <a:pt x="367305" y="423148"/>
                    <a:pt x="312503" y="454301"/>
                    <a:pt x="251504" y="460497"/>
                  </a:cubicBezTo>
                  <a:cubicBezTo>
                    <a:pt x="244218" y="461195"/>
                    <a:pt x="236888" y="461588"/>
                    <a:pt x="229601" y="461588"/>
                  </a:cubicBezTo>
                  <a:close/>
                  <a:moveTo>
                    <a:pt x="224234" y="8638"/>
                  </a:moveTo>
                  <a:cubicBezTo>
                    <a:pt x="163018" y="8638"/>
                    <a:pt x="102586" y="32724"/>
                    <a:pt x="60045" y="79847"/>
                  </a:cubicBezTo>
                  <a:cubicBezTo>
                    <a:pt x="-19585" y="170253"/>
                    <a:pt x="-5928" y="313761"/>
                    <a:pt x="90544" y="399630"/>
                  </a:cubicBezTo>
                  <a:cubicBezTo>
                    <a:pt x="135922" y="439117"/>
                    <a:pt x="192775" y="457617"/>
                    <a:pt x="250675" y="451771"/>
                  </a:cubicBezTo>
                  <a:cubicBezTo>
                    <a:pt x="309274" y="445837"/>
                    <a:pt x="361938" y="415861"/>
                    <a:pt x="398939" y="367342"/>
                  </a:cubicBezTo>
                  <a:cubicBezTo>
                    <a:pt x="475340" y="269823"/>
                    <a:pt x="462948" y="135216"/>
                    <a:pt x="370840" y="60910"/>
                  </a:cubicBezTo>
                  <a:lnTo>
                    <a:pt x="370796" y="60867"/>
                  </a:lnTo>
                  <a:cubicBezTo>
                    <a:pt x="328298" y="25873"/>
                    <a:pt x="275982" y="8638"/>
                    <a:pt x="224234" y="8638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32">
              <a:extLst>
                <a:ext uri="{FF2B5EF4-FFF2-40B4-BE49-F238E27FC236}">
                  <a16:creationId xmlns:a16="http://schemas.microsoft.com/office/drawing/2014/main" id="{72A9E2C6-1183-497C-BF0B-720AA6F84945}"/>
                </a:ext>
              </a:extLst>
            </p:cNvPr>
            <p:cNvGrpSpPr/>
            <p:nvPr/>
          </p:nvGrpSpPr>
          <p:grpSpPr>
            <a:xfrm>
              <a:off x="1081163" y="6072359"/>
              <a:ext cx="1162415" cy="320917"/>
              <a:chOff x="1081163" y="6072359"/>
              <a:chExt cx="1162415" cy="320917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E7775700-AC98-4273-9E9D-394D57CDF78F}"/>
                  </a:ext>
                </a:extLst>
              </p:cNvPr>
              <p:cNvSpPr/>
              <p:nvPr/>
            </p:nvSpPr>
            <p:spPr>
              <a:xfrm>
                <a:off x="1081163" y="6072359"/>
                <a:ext cx="47559" cy="253505"/>
              </a:xfrm>
              <a:custGeom>
                <a:avLst/>
                <a:gdLst>
                  <a:gd name="connsiteX0" fmla="*/ 0 w 47559"/>
                  <a:gd name="connsiteY0" fmla="*/ 0 h 253505"/>
                  <a:gd name="connsiteX1" fmla="*/ 47560 w 47559"/>
                  <a:gd name="connsiteY1" fmla="*/ 0 h 253505"/>
                  <a:gd name="connsiteX2" fmla="*/ 47560 w 47559"/>
                  <a:gd name="connsiteY2" fmla="*/ 253505 h 253505"/>
                  <a:gd name="connsiteX3" fmla="*/ 0 w 47559"/>
                  <a:gd name="connsiteY3" fmla="*/ 253505 h 253505"/>
                  <a:gd name="connsiteX4" fmla="*/ 0 w 47559"/>
                  <a:gd name="connsiteY4" fmla="*/ 0 h 25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59" h="253505">
                    <a:moveTo>
                      <a:pt x="0" y="0"/>
                    </a:moveTo>
                    <a:lnTo>
                      <a:pt x="47560" y="0"/>
                    </a:lnTo>
                    <a:lnTo>
                      <a:pt x="47560" y="253505"/>
                    </a:lnTo>
                    <a:lnTo>
                      <a:pt x="0" y="2535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5B8A3AE-C307-4629-8D54-EBA496A74603}"/>
                  </a:ext>
                </a:extLst>
              </p:cNvPr>
              <p:cNvSpPr/>
              <p:nvPr/>
            </p:nvSpPr>
            <p:spPr>
              <a:xfrm>
                <a:off x="1149535" y="6148454"/>
                <a:ext cx="177802" cy="181249"/>
              </a:xfrm>
              <a:custGeom>
                <a:avLst/>
                <a:gdLst>
                  <a:gd name="connsiteX0" fmla="*/ 85782 w 177802"/>
                  <a:gd name="connsiteY0" fmla="*/ 181250 h 181249"/>
                  <a:gd name="connsiteX1" fmla="*/ 0 w 177802"/>
                  <a:gd name="connsiteY1" fmla="*/ 90625 h 181249"/>
                  <a:gd name="connsiteX2" fmla="*/ 85782 w 177802"/>
                  <a:gd name="connsiteY2" fmla="*/ 0 h 181249"/>
                  <a:gd name="connsiteX3" fmla="*/ 130243 w 177802"/>
                  <a:gd name="connsiteY3" fmla="*/ 16319 h 181249"/>
                  <a:gd name="connsiteX4" fmla="*/ 130243 w 177802"/>
                  <a:gd name="connsiteY4" fmla="*/ 3796 h 181249"/>
                  <a:gd name="connsiteX5" fmla="*/ 177803 w 177802"/>
                  <a:gd name="connsiteY5" fmla="*/ 3796 h 181249"/>
                  <a:gd name="connsiteX6" fmla="*/ 177803 w 177802"/>
                  <a:gd name="connsiteY6" fmla="*/ 177410 h 181249"/>
                  <a:gd name="connsiteX7" fmla="*/ 130243 w 177802"/>
                  <a:gd name="connsiteY7" fmla="*/ 177410 h 181249"/>
                  <a:gd name="connsiteX8" fmla="*/ 130243 w 177802"/>
                  <a:gd name="connsiteY8" fmla="*/ 164582 h 181249"/>
                  <a:gd name="connsiteX9" fmla="*/ 85782 w 177802"/>
                  <a:gd name="connsiteY9" fmla="*/ 181250 h 181249"/>
                  <a:gd name="connsiteX10" fmla="*/ 92719 w 177802"/>
                  <a:gd name="connsiteY10" fmla="*/ 137835 h 181249"/>
                  <a:gd name="connsiteX11" fmla="*/ 130243 w 177802"/>
                  <a:gd name="connsiteY11" fmla="*/ 118724 h 181249"/>
                  <a:gd name="connsiteX12" fmla="*/ 130243 w 177802"/>
                  <a:gd name="connsiteY12" fmla="*/ 62133 h 181249"/>
                  <a:gd name="connsiteX13" fmla="*/ 92719 w 177802"/>
                  <a:gd name="connsiteY13" fmla="*/ 43371 h 181249"/>
                  <a:gd name="connsiteX14" fmla="*/ 49305 w 177802"/>
                  <a:gd name="connsiteY14" fmla="*/ 90581 h 181249"/>
                  <a:gd name="connsiteX15" fmla="*/ 92719 w 177802"/>
                  <a:gd name="connsiteY15" fmla="*/ 137835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181249">
                    <a:moveTo>
                      <a:pt x="85782" y="181250"/>
                    </a:moveTo>
                    <a:cubicBezTo>
                      <a:pt x="34382" y="181250"/>
                      <a:pt x="0" y="139231"/>
                      <a:pt x="0" y="90625"/>
                    </a:cubicBezTo>
                    <a:cubicBezTo>
                      <a:pt x="0" y="42018"/>
                      <a:pt x="34382" y="0"/>
                      <a:pt x="85782" y="0"/>
                    </a:cubicBezTo>
                    <a:cubicBezTo>
                      <a:pt x="104544" y="0"/>
                      <a:pt x="120164" y="6589"/>
                      <a:pt x="130243" y="16319"/>
                    </a:cubicBezTo>
                    <a:lnTo>
                      <a:pt x="130243" y="3796"/>
                    </a:lnTo>
                    <a:lnTo>
                      <a:pt x="177803" y="3796"/>
                    </a:lnTo>
                    <a:lnTo>
                      <a:pt x="177803" y="177410"/>
                    </a:lnTo>
                    <a:lnTo>
                      <a:pt x="130243" y="177410"/>
                    </a:lnTo>
                    <a:lnTo>
                      <a:pt x="130243" y="164582"/>
                    </a:lnTo>
                    <a:cubicBezTo>
                      <a:pt x="120164" y="174661"/>
                      <a:pt x="104544" y="181250"/>
                      <a:pt x="85782" y="181250"/>
                    </a:cubicBezTo>
                    <a:close/>
                    <a:moveTo>
                      <a:pt x="92719" y="137835"/>
                    </a:moveTo>
                    <a:cubicBezTo>
                      <a:pt x="111132" y="137835"/>
                      <a:pt x="122215" y="129850"/>
                      <a:pt x="130243" y="118724"/>
                    </a:cubicBezTo>
                    <a:lnTo>
                      <a:pt x="130243" y="62133"/>
                    </a:lnTo>
                    <a:cubicBezTo>
                      <a:pt x="122258" y="51356"/>
                      <a:pt x="111132" y="43371"/>
                      <a:pt x="92719" y="43371"/>
                    </a:cubicBezTo>
                    <a:cubicBezTo>
                      <a:pt x="67020" y="43371"/>
                      <a:pt x="49305" y="64882"/>
                      <a:pt x="49305" y="90581"/>
                    </a:cubicBezTo>
                    <a:cubicBezTo>
                      <a:pt x="49305" y="116281"/>
                      <a:pt x="67020" y="137835"/>
                      <a:pt x="92719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150066-E019-4065-9811-57B9C86F32CF}"/>
                  </a:ext>
                </a:extLst>
              </p:cNvPr>
              <p:cNvSpPr/>
              <p:nvPr/>
            </p:nvSpPr>
            <p:spPr>
              <a:xfrm>
                <a:off x="1356223" y="6072359"/>
                <a:ext cx="177802" cy="257344"/>
              </a:xfrm>
              <a:custGeom>
                <a:avLst/>
                <a:gdLst>
                  <a:gd name="connsiteX0" fmla="*/ 92021 w 177802"/>
                  <a:gd name="connsiteY0" fmla="*/ 257345 h 257344"/>
                  <a:gd name="connsiteX1" fmla="*/ 47559 w 177802"/>
                  <a:gd name="connsiteY1" fmla="*/ 240677 h 257344"/>
                  <a:gd name="connsiteX2" fmla="*/ 47559 w 177802"/>
                  <a:gd name="connsiteY2" fmla="*/ 253505 h 257344"/>
                  <a:gd name="connsiteX3" fmla="*/ 0 w 177802"/>
                  <a:gd name="connsiteY3" fmla="*/ 253505 h 257344"/>
                  <a:gd name="connsiteX4" fmla="*/ 0 w 177802"/>
                  <a:gd name="connsiteY4" fmla="*/ 0 h 257344"/>
                  <a:gd name="connsiteX5" fmla="*/ 47559 w 177802"/>
                  <a:gd name="connsiteY5" fmla="*/ 0 h 257344"/>
                  <a:gd name="connsiteX6" fmla="*/ 47559 w 177802"/>
                  <a:gd name="connsiteY6" fmla="*/ 92370 h 257344"/>
                  <a:gd name="connsiteX7" fmla="*/ 92021 w 177802"/>
                  <a:gd name="connsiteY7" fmla="*/ 76052 h 257344"/>
                  <a:gd name="connsiteX8" fmla="*/ 177803 w 177802"/>
                  <a:gd name="connsiteY8" fmla="*/ 166676 h 257344"/>
                  <a:gd name="connsiteX9" fmla="*/ 92021 w 177802"/>
                  <a:gd name="connsiteY9" fmla="*/ 257345 h 257344"/>
                  <a:gd name="connsiteX10" fmla="*/ 85084 w 177802"/>
                  <a:gd name="connsiteY10" fmla="*/ 213930 h 257344"/>
                  <a:gd name="connsiteX11" fmla="*/ 128847 w 177802"/>
                  <a:gd name="connsiteY11" fmla="*/ 166720 h 257344"/>
                  <a:gd name="connsiteX12" fmla="*/ 85084 w 177802"/>
                  <a:gd name="connsiteY12" fmla="*/ 119510 h 257344"/>
                  <a:gd name="connsiteX13" fmla="*/ 47559 w 177802"/>
                  <a:gd name="connsiteY13" fmla="*/ 138272 h 257344"/>
                  <a:gd name="connsiteX14" fmla="*/ 47559 w 177802"/>
                  <a:gd name="connsiteY14" fmla="*/ 194863 h 257344"/>
                  <a:gd name="connsiteX15" fmla="*/ 85084 w 177802"/>
                  <a:gd name="connsiteY15" fmla="*/ 213930 h 25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57344">
                    <a:moveTo>
                      <a:pt x="92021" y="257345"/>
                    </a:moveTo>
                    <a:cubicBezTo>
                      <a:pt x="73608" y="257345"/>
                      <a:pt x="57639" y="250756"/>
                      <a:pt x="47559" y="240677"/>
                    </a:cubicBezTo>
                    <a:lnTo>
                      <a:pt x="47559" y="253505"/>
                    </a:lnTo>
                    <a:lnTo>
                      <a:pt x="0" y="253505"/>
                    </a:lnTo>
                    <a:lnTo>
                      <a:pt x="0" y="0"/>
                    </a:lnTo>
                    <a:lnTo>
                      <a:pt x="47559" y="0"/>
                    </a:lnTo>
                    <a:lnTo>
                      <a:pt x="47559" y="92370"/>
                    </a:lnTo>
                    <a:cubicBezTo>
                      <a:pt x="57639" y="82640"/>
                      <a:pt x="73608" y="76052"/>
                      <a:pt x="92021" y="76052"/>
                    </a:cubicBezTo>
                    <a:cubicBezTo>
                      <a:pt x="143420" y="76052"/>
                      <a:pt x="177803" y="118070"/>
                      <a:pt x="177803" y="166676"/>
                    </a:cubicBezTo>
                    <a:cubicBezTo>
                      <a:pt x="177803" y="215327"/>
                      <a:pt x="143420" y="257345"/>
                      <a:pt x="92021" y="257345"/>
                    </a:cubicBezTo>
                    <a:close/>
                    <a:moveTo>
                      <a:pt x="85084" y="213930"/>
                    </a:moveTo>
                    <a:cubicBezTo>
                      <a:pt x="111132" y="213930"/>
                      <a:pt x="128847" y="192420"/>
                      <a:pt x="128847" y="166720"/>
                    </a:cubicBezTo>
                    <a:cubicBezTo>
                      <a:pt x="128847" y="141020"/>
                      <a:pt x="111132" y="119510"/>
                      <a:pt x="85084" y="119510"/>
                    </a:cubicBezTo>
                    <a:cubicBezTo>
                      <a:pt x="66671" y="119510"/>
                      <a:pt x="55544" y="127494"/>
                      <a:pt x="47559" y="138272"/>
                    </a:cubicBezTo>
                    <a:lnTo>
                      <a:pt x="47559" y="194863"/>
                    </a:lnTo>
                    <a:cubicBezTo>
                      <a:pt x="55588" y="205946"/>
                      <a:pt x="66671" y="213930"/>
                      <a:pt x="85084" y="21393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6280E57-C630-47C8-ABE0-6C0E4D940F0B}"/>
                  </a:ext>
                </a:extLst>
              </p:cNvPr>
              <p:cNvSpPr/>
              <p:nvPr/>
            </p:nvSpPr>
            <p:spPr>
              <a:xfrm>
                <a:off x="1549602" y="6148454"/>
                <a:ext cx="174312" cy="181249"/>
              </a:xfrm>
              <a:custGeom>
                <a:avLst/>
                <a:gdLst>
                  <a:gd name="connsiteX0" fmla="*/ 92021 w 174312"/>
                  <a:gd name="connsiteY0" fmla="*/ 181250 h 181249"/>
                  <a:gd name="connsiteX1" fmla="*/ 0 w 174312"/>
                  <a:gd name="connsiteY1" fmla="*/ 90625 h 181249"/>
                  <a:gd name="connsiteX2" fmla="*/ 92021 w 174312"/>
                  <a:gd name="connsiteY2" fmla="*/ 0 h 181249"/>
                  <a:gd name="connsiteX3" fmla="*/ 174312 w 174312"/>
                  <a:gd name="connsiteY3" fmla="*/ 50003 h 181249"/>
                  <a:gd name="connsiteX4" fmla="*/ 132992 w 174312"/>
                  <a:gd name="connsiteY4" fmla="*/ 72212 h 181249"/>
                  <a:gd name="connsiteX5" fmla="*/ 92021 w 174312"/>
                  <a:gd name="connsiteY5" fmla="*/ 44418 h 181249"/>
                  <a:gd name="connsiteX6" fmla="*/ 47909 w 174312"/>
                  <a:gd name="connsiteY6" fmla="*/ 90625 h 181249"/>
                  <a:gd name="connsiteX7" fmla="*/ 92021 w 174312"/>
                  <a:gd name="connsiteY7" fmla="*/ 136832 h 181249"/>
                  <a:gd name="connsiteX8" fmla="*/ 132992 w 174312"/>
                  <a:gd name="connsiteY8" fmla="*/ 109038 h 181249"/>
                  <a:gd name="connsiteX9" fmla="*/ 174312 w 174312"/>
                  <a:gd name="connsiteY9" fmla="*/ 131247 h 181249"/>
                  <a:gd name="connsiteX10" fmla="*/ 92021 w 174312"/>
                  <a:gd name="connsiteY10" fmla="*/ 181250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4312" h="181249">
                    <a:moveTo>
                      <a:pt x="92021" y="181250"/>
                    </a:moveTo>
                    <a:cubicBezTo>
                      <a:pt x="40622" y="181250"/>
                      <a:pt x="0" y="143027"/>
                      <a:pt x="0" y="90625"/>
                    </a:cubicBezTo>
                    <a:cubicBezTo>
                      <a:pt x="0" y="38178"/>
                      <a:pt x="40622" y="0"/>
                      <a:pt x="92021" y="0"/>
                    </a:cubicBezTo>
                    <a:cubicBezTo>
                      <a:pt x="128149" y="0"/>
                      <a:pt x="159390" y="20158"/>
                      <a:pt x="174312" y="50003"/>
                    </a:cubicBezTo>
                    <a:lnTo>
                      <a:pt x="132992" y="72212"/>
                    </a:lnTo>
                    <a:cubicBezTo>
                      <a:pt x="126055" y="56242"/>
                      <a:pt x="111132" y="44418"/>
                      <a:pt x="92021" y="44418"/>
                    </a:cubicBezTo>
                    <a:cubicBezTo>
                      <a:pt x="67020" y="44418"/>
                      <a:pt x="47909" y="63878"/>
                      <a:pt x="47909" y="90625"/>
                    </a:cubicBezTo>
                    <a:cubicBezTo>
                      <a:pt x="47909" y="117372"/>
                      <a:pt x="67020" y="136832"/>
                      <a:pt x="92021" y="136832"/>
                    </a:cubicBezTo>
                    <a:cubicBezTo>
                      <a:pt x="111132" y="136832"/>
                      <a:pt x="126055" y="125007"/>
                      <a:pt x="132992" y="109038"/>
                    </a:cubicBezTo>
                    <a:lnTo>
                      <a:pt x="174312" y="131247"/>
                    </a:lnTo>
                    <a:cubicBezTo>
                      <a:pt x="159390" y="161091"/>
                      <a:pt x="128149" y="181250"/>
                      <a:pt x="92021" y="1812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96DBE63-DD84-4E82-A018-E530395D9ED0}"/>
                  </a:ext>
                </a:extLst>
              </p:cNvPr>
              <p:cNvSpPr/>
              <p:nvPr/>
            </p:nvSpPr>
            <p:spPr>
              <a:xfrm>
                <a:off x="1733644" y="6148454"/>
                <a:ext cx="182646" cy="181249"/>
              </a:xfrm>
              <a:custGeom>
                <a:avLst/>
                <a:gdLst>
                  <a:gd name="connsiteX0" fmla="*/ 91323 w 182646"/>
                  <a:gd name="connsiteY0" fmla="*/ 181250 h 181249"/>
                  <a:gd name="connsiteX1" fmla="*/ 0 w 182646"/>
                  <a:gd name="connsiteY1" fmla="*/ 90625 h 181249"/>
                  <a:gd name="connsiteX2" fmla="*/ 91323 w 182646"/>
                  <a:gd name="connsiteY2" fmla="*/ 0 h 181249"/>
                  <a:gd name="connsiteX3" fmla="*/ 182646 w 182646"/>
                  <a:gd name="connsiteY3" fmla="*/ 90625 h 181249"/>
                  <a:gd name="connsiteX4" fmla="*/ 91323 w 182646"/>
                  <a:gd name="connsiteY4" fmla="*/ 181250 h 181249"/>
                  <a:gd name="connsiteX5" fmla="*/ 91323 w 182646"/>
                  <a:gd name="connsiteY5" fmla="*/ 136788 h 181249"/>
                  <a:gd name="connsiteX6" fmla="*/ 134388 w 182646"/>
                  <a:gd name="connsiteY6" fmla="*/ 90581 h 181249"/>
                  <a:gd name="connsiteX7" fmla="*/ 91323 w 182646"/>
                  <a:gd name="connsiteY7" fmla="*/ 44374 h 181249"/>
                  <a:gd name="connsiteX8" fmla="*/ 47909 w 182646"/>
                  <a:gd name="connsiteY8" fmla="*/ 90581 h 181249"/>
                  <a:gd name="connsiteX9" fmla="*/ 91323 w 182646"/>
                  <a:gd name="connsiteY9" fmla="*/ 136788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2646" h="181249">
                    <a:moveTo>
                      <a:pt x="91323" y="181250"/>
                    </a:moveTo>
                    <a:cubicBezTo>
                      <a:pt x="40971" y="181250"/>
                      <a:pt x="0" y="141326"/>
                      <a:pt x="0" y="90625"/>
                    </a:cubicBezTo>
                    <a:cubicBezTo>
                      <a:pt x="0" y="39924"/>
                      <a:pt x="40971" y="0"/>
                      <a:pt x="91323" y="0"/>
                    </a:cubicBezTo>
                    <a:cubicBezTo>
                      <a:pt x="141675" y="0"/>
                      <a:pt x="182646" y="39924"/>
                      <a:pt x="182646" y="90625"/>
                    </a:cubicBezTo>
                    <a:cubicBezTo>
                      <a:pt x="182646" y="141326"/>
                      <a:pt x="141675" y="181250"/>
                      <a:pt x="91323" y="181250"/>
                    </a:cubicBezTo>
                    <a:close/>
                    <a:moveTo>
                      <a:pt x="91323" y="136788"/>
                    </a:moveTo>
                    <a:cubicBezTo>
                      <a:pt x="116324" y="136788"/>
                      <a:pt x="134388" y="117328"/>
                      <a:pt x="134388" y="90581"/>
                    </a:cubicBezTo>
                    <a:cubicBezTo>
                      <a:pt x="134388" y="63834"/>
                      <a:pt x="116324" y="44374"/>
                      <a:pt x="91323" y="44374"/>
                    </a:cubicBezTo>
                    <a:cubicBezTo>
                      <a:pt x="66322" y="44374"/>
                      <a:pt x="47909" y="63834"/>
                      <a:pt x="47909" y="90581"/>
                    </a:cubicBezTo>
                    <a:cubicBezTo>
                      <a:pt x="47909" y="117328"/>
                      <a:pt x="66322" y="136788"/>
                      <a:pt x="91323" y="136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FBA704A-3D2F-4BAD-811D-E12F7043CA84}"/>
                  </a:ext>
                </a:extLst>
              </p:cNvPr>
              <p:cNvSpPr/>
              <p:nvPr/>
            </p:nvSpPr>
            <p:spPr>
              <a:xfrm>
                <a:off x="2065776" y="6148454"/>
                <a:ext cx="177802" cy="244822"/>
              </a:xfrm>
              <a:custGeom>
                <a:avLst/>
                <a:gdLst>
                  <a:gd name="connsiteX0" fmla="*/ 0 w 177802"/>
                  <a:gd name="connsiteY0" fmla="*/ 3796 h 244822"/>
                  <a:gd name="connsiteX1" fmla="*/ 47559 w 177802"/>
                  <a:gd name="connsiteY1" fmla="*/ 3796 h 244822"/>
                  <a:gd name="connsiteX2" fmla="*/ 47559 w 177802"/>
                  <a:gd name="connsiteY2" fmla="*/ 16319 h 244822"/>
                  <a:gd name="connsiteX3" fmla="*/ 92021 w 177802"/>
                  <a:gd name="connsiteY3" fmla="*/ 0 h 244822"/>
                  <a:gd name="connsiteX4" fmla="*/ 177803 w 177802"/>
                  <a:gd name="connsiteY4" fmla="*/ 90625 h 244822"/>
                  <a:gd name="connsiteX5" fmla="*/ 92021 w 177802"/>
                  <a:gd name="connsiteY5" fmla="*/ 181250 h 244822"/>
                  <a:gd name="connsiteX6" fmla="*/ 47559 w 177802"/>
                  <a:gd name="connsiteY6" fmla="*/ 164582 h 244822"/>
                  <a:gd name="connsiteX7" fmla="*/ 47559 w 177802"/>
                  <a:gd name="connsiteY7" fmla="*/ 244822 h 244822"/>
                  <a:gd name="connsiteX8" fmla="*/ 0 w 177802"/>
                  <a:gd name="connsiteY8" fmla="*/ 244822 h 244822"/>
                  <a:gd name="connsiteX9" fmla="*/ 0 w 177802"/>
                  <a:gd name="connsiteY9" fmla="*/ 3796 h 244822"/>
                  <a:gd name="connsiteX10" fmla="*/ 85084 w 177802"/>
                  <a:gd name="connsiteY10" fmla="*/ 137835 h 244822"/>
                  <a:gd name="connsiteX11" fmla="*/ 128847 w 177802"/>
                  <a:gd name="connsiteY11" fmla="*/ 90625 h 244822"/>
                  <a:gd name="connsiteX12" fmla="*/ 85084 w 177802"/>
                  <a:gd name="connsiteY12" fmla="*/ 43414 h 244822"/>
                  <a:gd name="connsiteX13" fmla="*/ 47559 w 177802"/>
                  <a:gd name="connsiteY13" fmla="*/ 62176 h 244822"/>
                  <a:gd name="connsiteX14" fmla="*/ 47559 w 177802"/>
                  <a:gd name="connsiteY14" fmla="*/ 118768 h 244822"/>
                  <a:gd name="connsiteX15" fmla="*/ 85084 w 177802"/>
                  <a:gd name="connsiteY15" fmla="*/ 137835 h 24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44822">
                    <a:moveTo>
                      <a:pt x="0" y="3796"/>
                    </a:moveTo>
                    <a:lnTo>
                      <a:pt x="47559" y="3796"/>
                    </a:lnTo>
                    <a:lnTo>
                      <a:pt x="47559" y="16319"/>
                    </a:lnTo>
                    <a:cubicBezTo>
                      <a:pt x="57639" y="6589"/>
                      <a:pt x="73608" y="0"/>
                      <a:pt x="92021" y="0"/>
                    </a:cubicBezTo>
                    <a:cubicBezTo>
                      <a:pt x="143420" y="0"/>
                      <a:pt x="177803" y="42018"/>
                      <a:pt x="177803" y="90625"/>
                    </a:cubicBezTo>
                    <a:cubicBezTo>
                      <a:pt x="177803" y="139231"/>
                      <a:pt x="143420" y="181250"/>
                      <a:pt x="92021" y="181250"/>
                    </a:cubicBezTo>
                    <a:cubicBezTo>
                      <a:pt x="73608" y="181250"/>
                      <a:pt x="57639" y="174661"/>
                      <a:pt x="47559" y="164582"/>
                    </a:cubicBezTo>
                    <a:lnTo>
                      <a:pt x="47559" y="244822"/>
                    </a:lnTo>
                    <a:lnTo>
                      <a:pt x="0" y="244822"/>
                    </a:lnTo>
                    <a:lnTo>
                      <a:pt x="0" y="3796"/>
                    </a:lnTo>
                    <a:close/>
                    <a:moveTo>
                      <a:pt x="85084" y="137835"/>
                    </a:moveTo>
                    <a:cubicBezTo>
                      <a:pt x="111132" y="137835"/>
                      <a:pt x="128847" y="116324"/>
                      <a:pt x="128847" y="90625"/>
                    </a:cubicBezTo>
                    <a:cubicBezTo>
                      <a:pt x="128847" y="64925"/>
                      <a:pt x="111132" y="43414"/>
                      <a:pt x="85084" y="43414"/>
                    </a:cubicBezTo>
                    <a:cubicBezTo>
                      <a:pt x="66671" y="43414"/>
                      <a:pt x="55544" y="51399"/>
                      <a:pt x="47559" y="62176"/>
                    </a:cubicBezTo>
                    <a:lnTo>
                      <a:pt x="47559" y="118768"/>
                    </a:lnTo>
                    <a:cubicBezTo>
                      <a:pt x="55588" y="129850"/>
                      <a:pt x="66714" y="137835"/>
                      <a:pt x="85084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25198B2-BDC4-424D-8E30-67AE293E5DFE}"/>
                  </a:ext>
                </a:extLst>
              </p:cNvPr>
              <p:cNvSpPr/>
              <p:nvPr/>
            </p:nvSpPr>
            <p:spPr>
              <a:xfrm>
                <a:off x="1937016" y="6150156"/>
                <a:ext cx="107990" cy="175708"/>
              </a:xfrm>
              <a:custGeom>
                <a:avLst/>
                <a:gdLst>
                  <a:gd name="connsiteX0" fmla="*/ 87832 w 107990"/>
                  <a:gd name="connsiteY0" fmla="*/ 0 h 175708"/>
                  <a:gd name="connsiteX1" fmla="*/ 47559 w 107990"/>
                  <a:gd name="connsiteY1" fmla="*/ 22907 h 175708"/>
                  <a:gd name="connsiteX2" fmla="*/ 47559 w 107990"/>
                  <a:gd name="connsiteY2" fmla="*/ 2051 h 175708"/>
                  <a:gd name="connsiteX3" fmla="*/ 0 w 107990"/>
                  <a:gd name="connsiteY3" fmla="*/ 2051 h 175708"/>
                  <a:gd name="connsiteX4" fmla="*/ 0 w 107990"/>
                  <a:gd name="connsiteY4" fmla="*/ 175708 h 175708"/>
                  <a:gd name="connsiteX5" fmla="*/ 47559 w 107990"/>
                  <a:gd name="connsiteY5" fmla="*/ 175708 h 175708"/>
                  <a:gd name="connsiteX6" fmla="*/ 47559 w 107990"/>
                  <a:gd name="connsiteY6" fmla="*/ 68241 h 175708"/>
                  <a:gd name="connsiteX7" fmla="*/ 107991 w 107990"/>
                  <a:gd name="connsiteY7" fmla="*/ 48694 h 175708"/>
                  <a:gd name="connsiteX8" fmla="*/ 107991 w 107990"/>
                  <a:gd name="connsiteY8" fmla="*/ 3142 h 175708"/>
                  <a:gd name="connsiteX9" fmla="*/ 87832 w 107990"/>
                  <a:gd name="connsiteY9" fmla="*/ 0 h 17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990" h="175708">
                    <a:moveTo>
                      <a:pt x="87832" y="0"/>
                    </a:moveTo>
                    <a:cubicBezTo>
                      <a:pt x="69768" y="0"/>
                      <a:pt x="53450" y="10428"/>
                      <a:pt x="47559" y="22907"/>
                    </a:cubicBezTo>
                    <a:lnTo>
                      <a:pt x="47559" y="2051"/>
                    </a:lnTo>
                    <a:lnTo>
                      <a:pt x="0" y="2051"/>
                    </a:lnTo>
                    <a:lnTo>
                      <a:pt x="0" y="175708"/>
                    </a:lnTo>
                    <a:lnTo>
                      <a:pt x="47559" y="175708"/>
                    </a:lnTo>
                    <a:lnTo>
                      <a:pt x="47559" y="68241"/>
                    </a:lnTo>
                    <a:cubicBezTo>
                      <a:pt x="70161" y="35473"/>
                      <a:pt x="107991" y="48694"/>
                      <a:pt x="107991" y="48694"/>
                    </a:cubicBezTo>
                    <a:lnTo>
                      <a:pt x="107991" y="3142"/>
                    </a:lnTo>
                    <a:cubicBezTo>
                      <a:pt x="104151" y="1745"/>
                      <a:pt x="96515" y="0"/>
                      <a:pt x="87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BC19D8-8835-4D3B-AF26-4218B3BE676D}"/>
                </a:ext>
              </a:extLst>
            </p:cNvPr>
            <p:cNvSpPr/>
            <p:nvPr/>
          </p:nvSpPr>
          <p:spPr>
            <a:xfrm>
              <a:off x="627438" y="6037713"/>
              <a:ext cx="339311" cy="343477"/>
            </a:xfrm>
            <a:custGeom>
              <a:avLst/>
              <a:gdLst>
                <a:gd name="connsiteX0" fmla="*/ 168412 w 339311"/>
                <a:gd name="connsiteY0" fmla="*/ 343477 h 343477"/>
                <a:gd name="connsiteX1" fmla="*/ 62734 w 339311"/>
                <a:gd name="connsiteY1" fmla="*/ 303204 h 343477"/>
                <a:gd name="connsiteX2" fmla="*/ 39608 w 339311"/>
                <a:gd name="connsiteY2" fmla="*/ 54935 h 343477"/>
                <a:gd name="connsiteX3" fmla="*/ 278933 w 339311"/>
                <a:gd name="connsiteY3" fmla="*/ 40187 h 343477"/>
                <a:gd name="connsiteX4" fmla="*/ 300837 w 339311"/>
                <a:gd name="connsiteY4" fmla="*/ 276370 h 343477"/>
                <a:gd name="connsiteX5" fmla="*/ 184556 w 339311"/>
                <a:gd name="connsiteY5" fmla="*/ 342648 h 343477"/>
                <a:gd name="connsiteX6" fmla="*/ 168412 w 339311"/>
                <a:gd name="connsiteY6" fmla="*/ 343477 h 343477"/>
                <a:gd name="connsiteX7" fmla="*/ 166186 w 339311"/>
                <a:gd name="connsiteY7" fmla="*/ 8685 h 343477"/>
                <a:gd name="connsiteX8" fmla="*/ 46110 w 339311"/>
                <a:gd name="connsiteY8" fmla="*/ 60738 h 343477"/>
                <a:gd name="connsiteX9" fmla="*/ 68493 w 339311"/>
                <a:gd name="connsiteY9" fmla="*/ 296659 h 343477"/>
                <a:gd name="connsiteX10" fmla="*/ 183683 w 339311"/>
                <a:gd name="connsiteY10" fmla="*/ 333965 h 343477"/>
                <a:gd name="connsiteX11" fmla="*/ 293943 w 339311"/>
                <a:gd name="connsiteY11" fmla="*/ 271004 h 343477"/>
                <a:gd name="connsiteX12" fmla="*/ 273435 w 339311"/>
                <a:gd name="connsiteY12" fmla="*/ 46907 h 343477"/>
                <a:gd name="connsiteX13" fmla="*/ 273392 w 339311"/>
                <a:gd name="connsiteY13" fmla="*/ 46863 h 343477"/>
                <a:gd name="connsiteX14" fmla="*/ 166186 w 339311"/>
                <a:gd name="connsiteY14" fmla="*/ 8685 h 34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9311" h="343477">
                  <a:moveTo>
                    <a:pt x="168412" y="343477"/>
                  </a:moveTo>
                  <a:cubicBezTo>
                    <a:pt x="129928" y="343477"/>
                    <a:pt x="92884" y="329471"/>
                    <a:pt x="62734" y="303204"/>
                  </a:cubicBezTo>
                  <a:cubicBezTo>
                    <a:pt x="-10700" y="237799"/>
                    <a:pt x="-21303" y="124093"/>
                    <a:pt x="39608" y="54935"/>
                  </a:cubicBezTo>
                  <a:cubicBezTo>
                    <a:pt x="100170" y="-12084"/>
                    <a:pt x="207506" y="-18717"/>
                    <a:pt x="278933" y="40187"/>
                  </a:cubicBezTo>
                  <a:cubicBezTo>
                    <a:pt x="350010" y="97564"/>
                    <a:pt x="359653" y="201279"/>
                    <a:pt x="300837" y="276370"/>
                  </a:cubicBezTo>
                  <a:cubicBezTo>
                    <a:pt x="272170" y="313894"/>
                    <a:pt x="229803" y="338067"/>
                    <a:pt x="184556" y="342648"/>
                  </a:cubicBezTo>
                  <a:cubicBezTo>
                    <a:pt x="179189" y="343215"/>
                    <a:pt x="173779" y="343477"/>
                    <a:pt x="168412" y="343477"/>
                  </a:cubicBezTo>
                  <a:close/>
                  <a:moveTo>
                    <a:pt x="166186" y="8685"/>
                  </a:moveTo>
                  <a:cubicBezTo>
                    <a:pt x="121419" y="8685"/>
                    <a:pt x="77263" y="26269"/>
                    <a:pt x="46110" y="60738"/>
                  </a:cubicBezTo>
                  <a:cubicBezTo>
                    <a:pt x="-11660" y="126362"/>
                    <a:pt x="-1450" y="234396"/>
                    <a:pt x="68493" y="296659"/>
                  </a:cubicBezTo>
                  <a:cubicBezTo>
                    <a:pt x="100999" y="324933"/>
                    <a:pt x="141927" y="338241"/>
                    <a:pt x="183683" y="333965"/>
                  </a:cubicBezTo>
                  <a:cubicBezTo>
                    <a:pt x="226530" y="329602"/>
                    <a:pt x="266716" y="306695"/>
                    <a:pt x="293943" y="271004"/>
                  </a:cubicBezTo>
                  <a:cubicBezTo>
                    <a:pt x="349792" y="199664"/>
                    <a:pt x="340804" y="101229"/>
                    <a:pt x="273435" y="46907"/>
                  </a:cubicBezTo>
                  <a:lnTo>
                    <a:pt x="273392" y="46863"/>
                  </a:lnTo>
                  <a:cubicBezTo>
                    <a:pt x="242325" y="21294"/>
                    <a:pt x="204060" y="8685"/>
                    <a:pt x="166186" y="868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736AA1-AEB8-4578-8908-372DF137BCD6}"/>
                </a:ext>
              </a:extLst>
            </p:cNvPr>
            <p:cNvSpPr/>
            <p:nvPr/>
          </p:nvSpPr>
          <p:spPr>
            <a:xfrm>
              <a:off x="686851" y="6068051"/>
              <a:ext cx="259714" cy="262176"/>
            </a:xfrm>
            <a:custGeom>
              <a:avLst/>
              <a:gdLst>
                <a:gd name="connsiteX0" fmla="*/ 130422 w 259714"/>
                <a:gd name="connsiteY0" fmla="*/ 262177 h 262176"/>
                <a:gd name="connsiteX1" fmla="*/ 48262 w 259714"/>
                <a:gd name="connsiteY1" fmla="*/ 230718 h 262176"/>
                <a:gd name="connsiteX2" fmla="*/ 30634 w 259714"/>
                <a:gd name="connsiteY2" fmla="*/ 42094 h 262176"/>
                <a:gd name="connsiteX3" fmla="*/ 213542 w 259714"/>
                <a:gd name="connsiteY3" fmla="*/ 30750 h 262176"/>
                <a:gd name="connsiteX4" fmla="*/ 230341 w 259714"/>
                <a:gd name="connsiteY4" fmla="*/ 211694 h 262176"/>
                <a:gd name="connsiteX5" fmla="*/ 142814 w 259714"/>
                <a:gd name="connsiteY5" fmla="*/ 261522 h 262176"/>
                <a:gd name="connsiteX6" fmla="*/ 130422 w 259714"/>
                <a:gd name="connsiteY6" fmla="*/ 262177 h 262176"/>
                <a:gd name="connsiteX7" fmla="*/ 127412 w 259714"/>
                <a:gd name="connsiteY7" fmla="*/ 8715 h 262176"/>
                <a:gd name="connsiteX8" fmla="*/ 37179 w 259714"/>
                <a:gd name="connsiteY8" fmla="*/ 47941 h 262176"/>
                <a:gd name="connsiteX9" fmla="*/ 54065 w 259714"/>
                <a:gd name="connsiteY9" fmla="*/ 224216 h 262176"/>
                <a:gd name="connsiteX10" fmla="*/ 141985 w 259714"/>
                <a:gd name="connsiteY10" fmla="*/ 252927 h 262176"/>
                <a:gd name="connsiteX11" fmla="*/ 223490 w 259714"/>
                <a:gd name="connsiteY11" fmla="*/ 206414 h 262176"/>
                <a:gd name="connsiteX12" fmla="*/ 208132 w 259714"/>
                <a:gd name="connsiteY12" fmla="*/ 37556 h 262176"/>
                <a:gd name="connsiteX13" fmla="*/ 208088 w 259714"/>
                <a:gd name="connsiteY13" fmla="*/ 37513 h 262176"/>
                <a:gd name="connsiteX14" fmla="*/ 127412 w 259714"/>
                <a:gd name="connsiteY14" fmla="*/ 8715 h 2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9714" h="262176">
                  <a:moveTo>
                    <a:pt x="130422" y="262177"/>
                  </a:moveTo>
                  <a:cubicBezTo>
                    <a:pt x="100578" y="262177"/>
                    <a:pt x="71780" y="251225"/>
                    <a:pt x="48262" y="230718"/>
                  </a:cubicBezTo>
                  <a:cubicBezTo>
                    <a:pt x="-8417" y="180147"/>
                    <a:pt x="-16314" y="95544"/>
                    <a:pt x="30634" y="42094"/>
                  </a:cubicBezTo>
                  <a:cubicBezTo>
                    <a:pt x="76929" y="-9261"/>
                    <a:pt x="158958" y="-14323"/>
                    <a:pt x="213542" y="30750"/>
                  </a:cubicBezTo>
                  <a:cubicBezTo>
                    <a:pt x="267908" y="74688"/>
                    <a:pt x="275239" y="154186"/>
                    <a:pt x="230341" y="211694"/>
                  </a:cubicBezTo>
                  <a:cubicBezTo>
                    <a:pt x="208525" y="240317"/>
                    <a:pt x="177458" y="258032"/>
                    <a:pt x="142814" y="261522"/>
                  </a:cubicBezTo>
                  <a:cubicBezTo>
                    <a:pt x="138669" y="262002"/>
                    <a:pt x="134524" y="262177"/>
                    <a:pt x="130422" y="262177"/>
                  </a:cubicBezTo>
                  <a:close/>
                  <a:moveTo>
                    <a:pt x="127412" y="8715"/>
                  </a:moveTo>
                  <a:cubicBezTo>
                    <a:pt x="93771" y="8715"/>
                    <a:pt x="60566" y="21979"/>
                    <a:pt x="37179" y="47941"/>
                  </a:cubicBezTo>
                  <a:cubicBezTo>
                    <a:pt x="-6584" y="97726"/>
                    <a:pt x="964" y="176831"/>
                    <a:pt x="54065" y="224216"/>
                  </a:cubicBezTo>
                  <a:cubicBezTo>
                    <a:pt x="78979" y="245945"/>
                    <a:pt x="110177" y="256155"/>
                    <a:pt x="141985" y="252927"/>
                  </a:cubicBezTo>
                  <a:cubicBezTo>
                    <a:pt x="174186" y="249654"/>
                    <a:pt x="203114" y="233161"/>
                    <a:pt x="223490" y="206414"/>
                  </a:cubicBezTo>
                  <a:cubicBezTo>
                    <a:pt x="265509" y="152659"/>
                    <a:pt x="258746" y="78484"/>
                    <a:pt x="208132" y="37556"/>
                  </a:cubicBezTo>
                  <a:lnTo>
                    <a:pt x="208088" y="37513"/>
                  </a:lnTo>
                  <a:cubicBezTo>
                    <a:pt x="184614" y="18183"/>
                    <a:pt x="155860" y="8715"/>
                    <a:pt x="127412" y="871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7250"/>
            <a:ext cx="2194613" cy="92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707053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1/LONGER HEADLIINE/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8142"/>
            <a:ext cx="2851309" cy="821898"/>
          </a:xfrm>
        </p:spPr>
        <p:txBody>
          <a:bodyPr anchor="b"/>
          <a:lstStyle>
            <a:lvl1pPr marL="0" indent="0">
              <a:buNone/>
              <a:defRPr sz="750" b="1" spc="113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51B4A6-4E70-4876-94A0-C5A5958F26B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grpSp>
        <p:nvGrpSpPr>
          <p:cNvPr id="4" name="Graphic 24">
            <a:extLst>
              <a:ext uri="{FF2B5EF4-FFF2-40B4-BE49-F238E27FC236}">
                <a16:creationId xmlns:a16="http://schemas.microsoft.com/office/drawing/2014/main" id="{01E332C6-77CD-4005-80A6-493F89D26886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045" y="4501290"/>
            <a:ext cx="1282639" cy="346190"/>
            <a:chOff x="533393" y="6001719"/>
            <a:chExt cx="1710185" cy="461587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F9D1EE8-E1AA-4975-8BA9-60AE542DB607}"/>
                </a:ext>
              </a:extLst>
            </p:cNvPr>
            <p:cNvSpPr/>
            <p:nvPr/>
          </p:nvSpPr>
          <p:spPr>
            <a:xfrm>
              <a:off x="533393" y="6001719"/>
              <a:ext cx="457698" cy="461587"/>
            </a:xfrm>
            <a:custGeom>
              <a:avLst/>
              <a:gdLst>
                <a:gd name="connsiteX0" fmla="*/ 229601 w 457698"/>
                <a:gd name="connsiteY0" fmla="*/ 461588 h 461587"/>
                <a:gd name="connsiteX1" fmla="*/ 84741 w 457698"/>
                <a:gd name="connsiteY1" fmla="*/ 406218 h 461587"/>
                <a:gd name="connsiteX2" fmla="*/ 1097 w 457698"/>
                <a:gd name="connsiteY2" fmla="*/ 242160 h 461587"/>
                <a:gd name="connsiteX3" fmla="*/ 53500 w 457698"/>
                <a:gd name="connsiteY3" fmla="*/ 74087 h 461587"/>
                <a:gd name="connsiteX4" fmla="*/ 376294 w 457698"/>
                <a:gd name="connsiteY4" fmla="*/ 54191 h 461587"/>
                <a:gd name="connsiteX5" fmla="*/ 405789 w 457698"/>
                <a:gd name="connsiteY5" fmla="*/ 372752 h 461587"/>
                <a:gd name="connsiteX6" fmla="*/ 251504 w 457698"/>
                <a:gd name="connsiteY6" fmla="*/ 460497 h 461587"/>
                <a:gd name="connsiteX7" fmla="*/ 229601 w 457698"/>
                <a:gd name="connsiteY7" fmla="*/ 461588 h 461587"/>
                <a:gd name="connsiteX8" fmla="*/ 224234 w 457698"/>
                <a:gd name="connsiteY8" fmla="*/ 8638 h 461587"/>
                <a:gd name="connsiteX9" fmla="*/ 60045 w 457698"/>
                <a:gd name="connsiteY9" fmla="*/ 79847 h 461587"/>
                <a:gd name="connsiteX10" fmla="*/ 90544 w 457698"/>
                <a:gd name="connsiteY10" fmla="*/ 399630 h 461587"/>
                <a:gd name="connsiteX11" fmla="*/ 250675 w 457698"/>
                <a:gd name="connsiteY11" fmla="*/ 451771 h 461587"/>
                <a:gd name="connsiteX12" fmla="*/ 398939 w 457698"/>
                <a:gd name="connsiteY12" fmla="*/ 367342 h 461587"/>
                <a:gd name="connsiteX13" fmla="*/ 370840 w 457698"/>
                <a:gd name="connsiteY13" fmla="*/ 60910 h 461587"/>
                <a:gd name="connsiteX14" fmla="*/ 370796 w 457698"/>
                <a:gd name="connsiteY14" fmla="*/ 60867 h 461587"/>
                <a:gd name="connsiteX15" fmla="*/ 224234 w 457698"/>
                <a:gd name="connsiteY15" fmla="*/ 8638 h 46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698" h="461587">
                  <a:moveTo>
                    <a:pt x="229601" y="461588"/>
                  </a:moveTo>
                  <a:cubicBezTo>
                    <a:pt x="176980" y="461588"/>
                    <a:pt x="126235" y="442302"/>
                    <a:pt x="84741" y="406218"/>
                  </a:cubicBezTo>
                  <a:cubicBezTo>
                    <a:pt x="36745" y="363502"/>
                    <a:pt x="7075" y="305252"/>
                    <a:pt x="1097" y="242160"/>
                  </a:cubicBezTo>
                  <a:cubicBezTo>
                    <a:pt x="-4881" y="178936"/>
                    <a:pt x="13707" y="119247"/>
                    <a:pt x="53500" y="74087"/>
                  </a:cubicBezTo>
                  <a:cubicBezTo>
                    <a:pt x="135136" y="-16319"/>
                    <a:pt x="279953" y="-25220"/>
                    <a:pt x="376294" y="54191"/>
                  </a:cubicBezTo>
                  <a:cubicBezTo>
                    <a:pt x="472154" y="131551"/>
                    <a:pt x="485113" y="271437"/>
                    <a:pt x="405789" y="372752"/>
                  </a:cubicBezTo>
                  <a:cubicBezTo>
                    <a:pt x="367305" y="423148"/>
                    <a:pt x="312503" y="454301"/>
                    <a:pt x="251504" y="460497"/>
                  </a:cubicBezTo>
                  <a:cubicBezTo>
                    <a:pt x="244218" y="461195"/>
                    <a:pt x="236888" y="461588"/>
                    <a:pt x="229601" y="461588"/>
                  </a:cubicBezTo>
                  <a:close/>
                  <a:moveTo>
                    <a:pt x="224234" y="8638"/>
                  </a:moveTo>
                  <a:cubicBezTo>
                    <a:pt x="163018" y="8638"/>
                    <a:pt x="102586" y="32724"/>
                    <a:pt x="60045" y="79847"/>
                  </a:cubicBezTo>
                  <a:cubicBezTo>
                    <a:pt x="-19585" y="170253"/>
                    <a:pt x="-5928" y="313761"/>
                    <a:pt x="90544" y="399630"/>
                  </a:cubicBezTo>
                  <a:cubicBezTo>
                    <a:pt x="135922" y="439117"/>
                    <a:pt x="192775" y="457617"/>
                    <a:pt x="250675" y="451771"/>
                  </a:cubicBezTo>
                  <a:cubicBezTo>
                    <a:pt x="309274" y="445837"/>
                    <a:pt x="361938" y="415861"/>
                    <a:pt x="398939" y="367342"/>
                  </a:cubicBezTo>
                  <a:cubicBezTo>
                    <a:pt x="475340" y="269823"/>
                    <a:pt x="462948" y="135216"/>
                    <a:pt x="370840" y="60910"/>
                  </a:cubicBezTo>
                  <a:lnTo>
                    <a:pt x="370796" y="60867"/>
                  </a:lnTo>
                  <a:cubicBezTo>
                    <a:pt x="328298" y="25873"/>
                    <a:pt x="275982" y="8638"/>
                    <a:pt x="224234" y="8638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24">
              <a:extLst>
                <a:ext uri="{FF2B5EF4-FFF2-40B4-BE49-F238E27FC236}">
                  <a16:creationId xmlns:a16="http://schemas.microsoft.com/office/drawing/2014/main" id="{01E332C6-77CD-4005-80A6-493F89D26886}"/>
                </a:ext>
              </a:extLst>
            </p:cNvPr>
            <p:cNvGrpSpPr/>
            <p:nvPr/>
          </p:nvGrpSpPr>
          <p:grpSpPr>
            <a:xfrm>
              <a:off x="1081163" y="6072359"/>
              <a:ext cx="1162415" cy="320917"/>
              <a:chOff x="1081163" y="6072359"/>
              <a:chExt cx="1162415" cy="320917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F91D592-740D-49CD-84B1-31C92F3D1EFB}"/>
                  </a:ext>
                </a:extLst>
              </p:cNvPr>
              <p:cNvSpPr/>
              <p:nvPr/>
            </p:nvSpPr>
            <p:spPr>
              <a:xfrm>
                <a:off x="1081163" y="6072359"/>
                <a:ext cx="47559" cy="253505"/>
              </a:xfrm>
              <a:custGeom>
                <a:avLst/>
                <a:gdLst>
                  <a:gd name="connsiteX0" fmla="*/ 0 w 47559"/>
                  <a:gd name="connsiteY0" fmla="*/ 0 h 253505"/>
                  <a:gd name="connsiteX1" fmla="*/ 47560 w 47559"/>
                  <a:gd name="connsiteY1" fmla="*/ 0 h 253505"/>
                  <a:gd name="connsiteX2" fmla="*/ 47560 w 47559"/>
                  <a:gd name="connsiteY2" fmla="*/ 253505 h 253505"/>
                  <a:gd name="connsiteX3" fmla="*/ 0 w 47559"/>
                  <a:gd name="connsiteY3" fmla="*/ 253505 h 253505"/>
                  <a:gd name="connsiteX4" fmla="*/ 0 w 47559"/>
                  <a:gd name="connsiteY4" fmla="*/ 0 h 25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59" h="253505">
                    <a:moveTo>
                      <a:pt x="0" y="0"/>
                    </a:moveTo>
                    <a:lnTo>
                      <a:pt x="47560" y="0"/>
                    </a:lnTo>
                    <a:lnTo>
                      <a:pt x="47560" y="253505"/>
                    </a:lnTo>
                    <a:lnTo>
                      <a:pt x="0" y="2535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06A81A9-26C4-4007-BA3A-3F3BAB846BF9}"/>
                  </a:ext>
                </a:extLst>
              </p:cNvPr>
              <p:cNvSpPr/>
              <p:nvPr/>
            </p:nvSpPr>
            <p:spPr>
              <a:xfrm>
                <a:off x="1149535" y="6148454"/>
                <a:ext cx="177802" cy="181249"/>
              </a:xfrm>
              <a:custGeom>
                <a:avLst/>
                <a:gdLst>
                  <a:gd name="connsiteX0" fmla="*/ 85782 w 177802"/>
                  <a:gd name="connsiteY0" fmla="*/ 181250 h 181249"/>
                  <a:gd name="connsiteX1" fmla="*/ 0 w 177802"/>
                  <a:gd name="connsiteY1" fmla="*/ 90625 h 181249"/>
                  <a:gd name="connsiteX2" fmla="*/ 85782 w 177802"/>
                  <a:gd name="connsiteY2" fmla="*/ 0 h 181249"/>
                  <a:gd name="connsiteX3" fmla="*/ 130243 w 177802"/>
                  <a:gd name="connsiteY3" fmla="*/ 16319 h 181249"/>
                  <a:gd name="connsiteX4" fmla="*/ 130243 w 177802"/>
                  <a:gd name="connsiteY4" fmla="*/ 3796 h 181249"/>
                  <a:gd name="connsiteX5" fmla="*/ 177803 w 177802"/>
                  <a:gd name="connsiteY5" fmla="*/ 3796 h 181249"/>
                  <a:gd name="connsiteX6" fmla="*/ 177803 w 177802"/>
                  <a:gd name="connsiteY6" fmla="*/ 177410 h 181249"/>
                  <a:gd name="connsiteX7" fmla="*/ 130243 w 177802"/>
                  <a:gd name="connsiteY7" fmla="*/ 177410 h 181249"/>
                  <a:gd name="connsiteX8" fmla="*/ 130243 w 177802"/>
                  <a:gd name="connsiteY8" fmla="*/ 164582 h 181249"/>
                  <a:gd name="connsiteX9" fmla="*/ 85782 w 177802"/>
                  <a:gd name="connsiteY9" fmla="*/ 181250 h 181249"/>
                  <a:gd name="connsiteX10" fmla="*/ 92719 w 177802"/>
                  <a:gd name="connsiteY10" fmla="*/ 137835 h 181249"/>
                  <a:gd name="connsiteX11" fmla="*/ 130243 w 177802"/>
                  <a:gd name="connsiteY11" fmla="*/ 118724 h 181249"/>
                  <a:gd name="connsiteX12" fmla="*/ 130243 w 177802"/>
                  <a:gd name="connsiteY12" fmla="*/ 62133 h 181249"/>
                  <a:gd name="connsiteX13" fmla="*/ 92719 w 177802"/>
                  <a:gd name="connsiteY13" fmla="*/ 43371 h 181249"/>
                  <a:gd name="connsiteX14" fmla="*/ 49305 w 177802"/>
                  <a:gd name="connsiteY14" fmla="*/ 90581 h 181249"/>
                  <a:gd name="connsiteX15" fmla="*/ 92719 w 177802"/>
                  <a:gd name="connsiteY15" fmla="*/ 137835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181249">
                    <a:moveTo>
                      <a:pt x="85782" y="181250"/>
                    </a:moveTo>
                    <a:cubicBezTo>
                      <a:pt x="34382" y="181250"/>
                      <a:pt x="0" y="139231"/>
                      <a:pt x="0" y="90625"/>
                    </a:cubicBezTo>
                    <a:cubicBezTo>
                      <a:pt x="0" y="42018"/>
                      <a:pt x="34382" y="0"/>
                      <a:pt x="85782" y="0"/>
                    </a:cubicBezTo>
                    <a:cubicBezTo>
                      <a:pt x="104544" y="0"/>
                      <a:pt x="120164" y="6589"/>
                      <a:pt x="130243" y="16319"/>
                    </a:cubicBezTo>
                    <a:lnTo>
                      <a:pt x="130243" y="3796"/>
                    </a:lnTo>
                    <a:lnTo>
                      <a:pt x="177803" y="3796"/>
                    </a:lnTo>
                    <a:lnTo>
                      <a:pt x="177803" y="177410"/>
                    </a:lnTo>
                    <a:lnTo>
                      <a:pt x="130243" y="177410"/>
                    </a:lnTo>
                    <a:lnTo>
                      <a:pt x="130243" y="164582"/>
                    </a:lnTo>
                    <a:cubicBezTo>
                      <a:pt x="120164" y="174661"/>
                      <a:pt x="104544" y="181250"/>
                      <a:pt x="85782" y="181250"/>
                    </a:cubicBezTo>
                    <a:close/>
                    <a:moveTo>
                      <a:pt x="92719" y="137835"/>
                    </a:moveTo>
                    <a:cubicBezTo>
                      <a:pt x="111132" y="137835"/>
                      <a:pt x="122215" y="129850"/>
                      <a:pt x="130243" y="118724"/>
                    </a:cubicBezTo>
                    <a:lnTo>
                      <a:pt x="130243" y="62133"/>
                    </a:lnTo>
                    <a:cubicBezTo>
                      <a:pt x="122258" y="51356"/>
                      <a:pt x="111132" y="43371"/>
                      <a:pt x="92719" y="43371"/>
                    </a:cubicBezTo>
                    <a:cubicBezTo>
                      <a:pt x="67020" y="43371"/>
                      <a:pt x="49305" y="64882"/>
                      <a:pt x="49305" y="90581"/>
                    </a:cubicBezTo>
                    <a:cubicBezTo>
                      <a:pt x="49305" y="116281"/>
                      <a:pt x="67020" y="137835"/>
                      <a:pt x="92719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3782AD1-B93B-426D-A329-A1B7F1ACC6B3}"/>
                  </a:ext>
                </a:extLst>
              </p:cNvPr>
              <p:cNvSpPr/>
              <p:nvPr/>
            </p:nvSpPr>
            <p:spPr>
              <a:xfrm>
                <a:off x="1356223" y="6072359"/>
                <a:ext cx="177802" cy="257344"/>
              </a:xfrm>
              <a:custGeom>
                <a:avLst/>
                <a:gdLst>
                  <a:gd name="connsiteX0" fmla="*/ 92021 w 177802"/>
                  <a:gd name="connsiteY0" fmla="*/ 257345 h 257344"/>
                  <a:gd name="connsiteX1" fmla="*/ 47559 w 177802"/>
                  <a:gd name="connsiteY1" fmla="*/ 240677 h 257344"/>
                  <a:gd name="connsiteX2" fmla="*/ 47559 w 177802"/>
                  <a:gd name="connsiteY2" fmla="*/ 253505 h 257344"/>
                  <a:gd name="connsiteX3" fmla="*/ 0 w 177802"/>
                  <a:gd name="connsiteY3" fmla="*/ 253505 h 257344"/>
                  <a:gd name="connsiteX4" fmla="*/ 0 w 177802"/>
                  <a:gd name="connsiteY4" fmla="*/ 0 h 257344"/>
                  <a:gd name="connsiteX5" fmla="*/ 47559 w 177802"/>
                  <a:gd name="connsiteY5" fmla="*/ 0 h 257344"/>
                  <a:gd name="connsiteX6" fmla="*/ 47559 w 177802"/>
                  <a:gd name="connsiteY6" fmla="*/ 92370 h 257344"/>
                  <a:gd name="connsiteX7" fmla="*/ 92021 w 177802"/>
                  <a:gd name="connsiteY7" fmla="*/ 76052 h 257344"/>
                  <a:gd name="connsiteX8" fmla="*/ 177803 w 177802"/>
                  <a:gd name="connsiteY8" fmla="*/ 166676 h 257344"/>
                  <a:gd name="connsiteX9" fmla="*/ 92021 w 177802"/>
                  <a:gd name="connsiteY9" fmla="*/ 257345 h 257344"/>
                  <a:gd name="connsiteX10" fmla="*/ 85084 w 177802"/>
                  <a:gd name="connsiteY10" fmla="*/ 213930 h 257344"/>
                  <a:gd name="connsiteX11" fmla="*/ 128847 w 177802"/>
                  <a:gd name="connsiteY11" fmla="*/ 166720 h 257344"/>
                  <a:gd name="connsiteX12" fmla="*/ 85084 w 177802"/>
                  <a:gd name="connsiteY12" fmla="*/ 119510 h 257344"/>
                  <a:gd name="connsiteX13" fmla="*/ 47559 w 177802"/>
                  <a:gd name="connsiteY13" fmla="*/ 138272 h 257344"/>
                  <a:gd name="connsiteX14" fmla="*/ 47559 w 177802"/>
                  <a:gd name="connsiteY14" fmla="*/ 194863 h 257344"/>
                  <a:gd name="connsiteX15" fmla="*/ 85084 w 177802"/>
                  <a:gd name="connsiteY15" fmla="*/ 213930 h 25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57344">
                    <a:moveTo>
                      <a:pt x="92021" y="257345"/>
                    </a:moveTo>
                    <a:cubicBezTo>
                      <a:pt x="73608" y="257345"/>
                      <a:pt x="57639" y="250756"/>
                      <a:pt x="47559" y="240677"/>
                    </a:cubicBezTo>
                    <a:lnTo>
                      <a:pt x="47559" y="253505"/>
                    </a:lnTo>
                    <a:lnTo>
                      <a:pt x="0" y="253505"/>
                    </a:lnTo>
                    <a:lnTo>
                      <a:pt x="0" y="0"/>
                    </a:lnTo>
                    <a:lnTo>
                      <a:pt x="47559" y="0"/>
                    </a:lnTo>
                    <a:lnTo>
                      <a:pt x="47559" y="92370"/>
                    </a:lnTo>
                    <a:cubicBezTo>
                      <a:pt x="57639" y="82640"/>
                      <a:pt x="73608" y="76052"/>
                      <a:pt x="92021" y="76052"/>
                    </a:cubicBezTo>
                    <a:cubicBezTo>
                      <a:pt x="143420" y="76052"/>
                      <a:pt x="177803" y="118070"/>
                      <a:pt x="177803" y="166676"/>
                    </a:cubicBezTo>
                    <a:cubicBezTo>
                      <a:pt x="177803" y="215327"/>
                      <a:pt x="143420" y="257345"/>
                      <a:pt x="92021" y="257345"/>
                    </a:cubicBezTo>
                    <a:close/>
                    <a:moveTo>
                      <a:pt x="85084" y="213930"/>
                    </a:moveTo>
                    <a:cubicBezTo>
                      <a:pt x="111132" y="213930"/>
                      <a:pt x="128847" y="192420"/>
                      <a:pt x="128847" y="166720"/>
                    </a:cubicBezTo>
                    <a:cubicBezTo>
                      <a:pt x="128847" y="141020"/>
                      <a:pt x="111132" y="119510"/>
                      <a:pt x="85084" y="119510"/>
                    </a:cubicBezTo>
                    <a:cubicBezTo>
                      <a:pt x="66671" y="119510"/>
                      <a:pt x="55544" y="127494"/>
                      <a:pt x="47559" y="138272"/>
                    </a:cubicBezTo>
                    <a:lnTo>
                      <a:pt x="47559" y="194863"/>
                    </a:lnTo>
                    <a:cubicBezTo>
                      <a:pt x="55588" y="205946"/>
                      <a:pt x="66671" y="213930"/>
                      <a:pt x="85084" y="21393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84EFF67-4436-4265-8AD3-71C831B7F9DF}"/>
                  </a:ext>
                </a:extLst>
              </p:cNvPr>
              <p:cNvSpPr/>
              <p:nvPr/>
            </p:nvSpPr>
            <p:spPr>
              <a:xfrm>
                <a:off x="1549602" y="6148454"/>
                <a:ext cx="174312" cy="181249"/>
              </a:xfrm>
              <a:custGeom>
                <a:avLst/>
                <a:gdLst>
                  <a:gd name="connsiteX0" fmla="*/ 92021 w 174312"/>
                  <a:gd name="connsiteY0" fmla="*/ 181250 h 181249"/>
                  <a:gd name="connsiteX1" fmla="*/ 0 w 174312"/>
                  <a:gd name="connsiteY1" fmla="*/ 90625 h 181249"/>
                  <a:gd name="connsiteX2" fmla="*/ 92021 w 174312"/>
                  <a:gd name="connsiteY2" fmla="*/ 0 h 181249"/>
                  <a:gd name="connsiteX3" fmla="*/ 174312 w 174312"/>
                  <a:gd name="connsiteY3" fmla="*/ 50003 h 181249"/>
                  <a:gd name="connsiteX4" fmla="*/ 132992 w 174312"/>
                  <a:gd name="connsiteY4" fmla="*/ 72212 h 181249"/>
                  <a:gd name="connsiteX5" fmla="*/ 92021 w 174312"/>
                  <a:gd name="connsiteY5" fmla="*/ 44418 h 181249"/>
                  <a:gd name="connsiteX6" fmla="*/ 47909 w 174312"/>
                  <a:gd name="connsiteY6" fmla="*/ 90625 h 181249"/>
                  <a:gd name="connsiteX7" fmla="*/ 92021 w 174312"/>
                  <a:gd name="connsiteY7" fmla="*/ 136832 h 181249"/>
                  <a:gd name="connsiteX8" fmla="*/ 132992 w 174312"/>
                  <a:gd name="connsiteY8" fmla="*/ 109038 h 181249"/>
                  <a:gd name="connsiteX9" fmla="*/ 174312 w 174312"/>
                  <a:gd name="connsiteY9" fmla="*/ 131247 h 181249"/>
                  <a:gd name="connsiteX10" fmla="*/ 92021 w 174312"/>
                  <a:gd name="connsiteY10" fmla="*/ 181250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4312" h="181249">
                    <a:moveTo>
                      <a:pt x="92021" y="181250"/>
                    </a:moveTo>
                    <a:cubicBezTo>
                      <a:pt x="40622" y="181250"/>
                      <a:pt x="0" y="143027"/>
                      <a:pt x="0" y="90625"/>
                    </a:cubicBezTo>
                    <a:cubicBezTo>
                      <a:pt x="0" y="38178"/>
                      <a:pt x="40622" y="0"/>
                      <a:pt x="92021" y="0"/>
                    </a:cubicBezTo>
                    <a:cubicBezTo>
                      <a:pt x="128149" y="0"/>
                      <a:pt x="159390" y="20158"/>
                      <a:pt x="174312" y="50003"/>
                    </a:cubicBezTo>
                    <a:lnTo>
                      <a:pt x="132992" y="72212"/>
                    </a:lnTo>
                    <a:cubicBezTo>
                      <a:pt x="126055" y="56242"/>
                      <a:pt x="111132" y="44418"/>
                      <a:pt x="92021" y="44418"/>
                    </a:cubicBezTo>
                    <a:cubicBezTo>
                      <a:pt x="67020" y="44418"/>
                      <a:pt x="47909" y="63878"/>
                      <a:pt x="47909" y="90625"/>
                    </a:cubicBezTo>
                    <a:cubicBezTo>
                      <a:pt x="47909" y="117372"/>
                      <a:pt x="67020" y="136832"/>
                      <a:pt x="92021" y="136832"/>
                    </a:cubicBezTo>
                    <a:cubicBezTo>
                      <a:pt x="111132" y="136832"/>
                      <a:pt x="126055" y="125007"/>
                      <a:pt x="132992" y="109038"/>
                    </a:cubicBezTo>
                    <a:lnTo>
                      <a:pt x="174312" y="131247"/>
                    </a:lnTo>
                    <a:cubicBezTo>
                      <a:pt x="159390" y="161091"/>
                      <a:pt x="128149" y="181250"/>
                      <a:pt x="92021" y="1812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9825097-B609-4B70-9BD5-646BC469343E}"/>
                  </a:ext>
                </a:extLst>
              </p:cNvPr>
              <p:cNvSpPr/>
              <p:nvPr/>
            </p:nvSpPr>
            <p:spPr>
              <a:xfrm>
                <a:off x="1733644" y="6148454"/>
                <a:ext cx="182646" cy="181249"/>
              </a:xfrm>
              <a:custGeom>
                <a:avLst/>
                <a:gdLst>
                  <a:gd name="connsiteX0" fmla="*/ 91323 w 182646"/>
                  <a:gd name="connsiteY0" fmla="*/ 181250 h 181249"/>
                  <a:gd name="connsiteX1" fmla="*/ 0 w 182646"/>
                  <a:gd name="connsiteY1" fmla="*/ 90625 h 181249"/>
                  <a:gd name="connsiteX2" fmla="*/ 91323 w 182646"/>
                  <a:gd name="connsiteY2" fmla="*/ 0 h 181249"/>
                  <a:gd name="connsiteX3" fmla="*/ 182646 w 182646"/>
                  <a:gd name="connsiteY3" fmla="*/ 90625 h 181249"/>
                  <a:gd name="connsiteX4" fmla="*/ 91323 w 182646"/>
                  <a:gd name="connsiteY4" fmla="*/ 181250 h 181249"/>
                  <a:gd name="connsiteX5" fmla="*/ 91323 w 182646"/>
                  <a:gd name="connsiteY5" fmla="*/ 136788 h 181249"/>
                  <a:gd name="connsiteX6" fmla="*/ 134388 w 182646"/>
                  <a:gd name="connsiteY6" fmla="*/ 90581 h 181249"/>
                  <a:gd name="connsiteX7" fmla="*/ 91323 w 182646"/>
                  <a:gd name="connsiteY7" fmla="*/ 44374 h 181249"/>
                  <a:gd name="connsiteX8" fmla="*/ 47909 w 182646"/>
                  <a:gd name="connsiteY8" fmla="*/ 90581 h 181249"/>
                  <a:gd name="connsiteX9" fmla="*/ 91323 w 182646"/>
                  <a:gd name="connsiteY9" fmla="*/ 136788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2646" h="181249">
                    <a:moveTo>
                      <a:pt x="91323" y="181250"/>
                    </a:moveTo>
                    <a:cubicBezTo>
                      <a:pt x="40971" y="181250"/>
                      <a:pt x="0" y="141326"/>
                      <a:pt x="0" y="90625"/>
                    </a:cubicBezTo>
                    <a:cubicBezTo>
                      <a:pt x="0" y="39924"/>
                      <a:pt x="40971" y="0"/>
                      <a:pt x="91323" y="0"/>
                    </a:cubicBezTo>
                    <a:cubicBezTo>
                      <a:pt x="141675" y="0"/>
                      <a:pt x="182646" y="39924"/>
                      <a:pt x="182646" y="90625"/>
                    </a:cubicBezTo>
                    <a:cubicBezTo>
                      <a:pt x="182646" y="141326"/>
                      <a:pt x="141675" y="181250"/>
                      <a:pt x="91323" y="181250"/>
                    </a:cubicBezTo>
                    <a:close/>
                    <a:moveTo>
                      <a:pt x="91323" y="136788"/>
                    </a:moveTo>
                    <a:cubicBezTo>
                      <a:pt x="116324" y="136788"/>
                      <a:pt x="134388" y="117328"/>
                      <a:pt x="134388" y="90581"/>
                    </a:cubicBezTo>
                    <a:cubicBezTo>
                      <a:pt x="134388" y="63834"/>
                      <a:pt x="116324" y="44374"/>
                      <a:pt x="91323" y="44374"/>
                    </a:cubicBezTo>
                    <a:cubicBezTo>
                      <a:pt x="66322" y="44374"/>
                      <a:pt x="47909" y="63834"/>
                      <a:pt x="47909" y="90581"/>
                    </a:cubicBezTo>
                    <a:cubicBezTo>
                      <a:pt x="47909" y="117328"/>
                      <a:pt x="66322" y="136788"/>
                      <a:pt x="91323" y="136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C0767C1-23C3-43CB-A90B-BC405E35CC74}"/>
                  </a:ext>
                </a:extLst>
              </p:cNvPr>
              <p:cNvSpPr/>
              <p:nvPr/>
            </p:nvSpPr>
            <p:spPr>
              <a:xfrm>
                <a:off x="2065776" y="6148454"/>
                <a:ext cx="177802" cy="244822"/>
              </a:xfrm>
              <a:custGeom>
                <a:avLst/>
                <a:gdLst>
                  <a:gd name="connsiteX0" fmla="*/ 0 w 177802"/>
                  <a:gd name="connsiteY0" fmla="*/ 3796 h 244822"/>
                  <a:gd name="connsiteX1" fmla="*/ 47559 w 177802"/>
                  <a:gd name="connsiteY1" fmla="*/ 3796 h 244822"/>
                  <a:gd name="connsiteX2" fmla="*/ 47559 w 177802"/>
                  <a:gd name="connsiteY2" fmla="*/ 16319 h 244822"/>
                  <a:gd name="connsiteX3" fmla="*/ 92021 w 177802"/>
                  <a:gd name="connsiteY3" fmla="*/ 0 h 244822"/>
                  <a:gd name="connsiteX4" fmla="*/ 177803 w 177802"/>
                  <a:gd name="connsiteY4" fmla="*/ 90625 h 244822"/>
                  <a:gd name="connsiteX5" fmla="*/ 92021 w 177802"/>
                  <a:gd name="connsiteY5" fmla="*/ 181250 h 244822"/>
                  <a:gd name="connsiteX6" fmla="*/ 47559 w 177802"/>
                  <a:gd name="connsiteY6" fmla="*/ 164582 h 244822"/>
                  <a:gd name="connsiteX7" fmla="*/ 47559 w 177802"/>
                  <a:gd name="connsiteY7" fmla="*/ 244822 h 244822"/>
                  <a:gd name="connsiteX8" fmla="*/ 0 w 177802"/>
                  <a:gd name="connsiteY8" fmla="*/ 244822 h 244822"/>
                  <a:gd name="connsiteX9" fmla="*/ 0 w 177802"/>
                  <a:gd name="connsiteY9" fmla="*/ 3796 h 244822"/>
                  <a:gd name="connsiteX10" fmla="*/ 85084 w 177802"/>
                  <a:gd name="connsiteY10" fmla="*/ 137835 h 244822"/>
                  <a:gd name="connsiteX11" fmla="*/ 128847 w 177802"/>
                  <a:gd name="connsiteY11" fmla="*/ 90625 h 244822"/>
                  <a:gd name="connsiteX12" fmla="*/ 85084 w 177802"/>
                  <a:gd name="connsiteY12" fmla="*/ 43414 h 244822"/>
                  <a:gd name="connsiteX13" fmla="*/ 47559 w 177802"/>
                  <a:gd name="connsiteY13" fmla="*/ 62176 h 244822"/>
                  <a:gd name="connsiteX14" fmla="*/ 47559 w 177802"/>
                  <a:gd name="connsiteY14" fmla="*/ 118768 h 244822"/>
                  <a:gd name="connsiteX15" fmla="*/ 85084 w 177802"/>
                  <a:gd name="connsiteY15" fmla="*/ 137835 h 24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44822">
                    <a:moveTo>
                      <a:pt x="0" y="3796"/>
                    </a:moveTo>
                    <a:lnTo>
                      <a:pt x="47559" y="3796"/>
                    </a:lnTo>
                    <a:lnTo>
                      <a:pt x="47559" y="16319"/>
                    </a:lnTo>
                    <a:cubicBezTo>
                      <a:pt x="57639" y="6589"/>
                      <a:pt x="73608" y="0"/>
                      <a:pt x="92021" y="0"/>
                    </a:cubicBezTo>
                    <a:cubicBezTo>
                      <a:pt x="143420" y="0"/>
                      <a:pt x="177803" y="42018"/>
                      <a:pt x="177803" y="90625"/>
                    </a:cubicBezTo>
                    <a:cubicBezTo>
                      <a:pt x="177803" y="139231"/>
                      <a:pt x="143420" y="181250"/>
                      <a:pt x="92021" y="181250"/>
                    </a:cubicBezTo>
                    <a:cubicBezTo>
                      <a:pt x="73608" y="181250"/>
                      <a:pt x="57639" y="174661"/>
                      <a:pt x="47559" y="164582"/>
                    </a:cubicBezTo>
                    <a:lnTo>
                      <a:pt x="47559" y="244822"/>
                    </a:lnTo>
                    <a:lnTo>
                      <a:pt x="0" y="244822"/>
                    </a:lnTo>
                    <a:lnTo>
                      <a:pt x="0" y="3796"/>
                    </a:lnTo>
                    <a:close/>
                    <a:moveTo>
                      <a:pt x="85084" y="137835"/>
                    </a:moveTo>
                    <a:cubicBezTo>
                      <a:pt x="111132" y="137835"/>
                      <a:pt x="128847" y="116324"/>
                      <a:pt x="128847" y="90625"/>
                    </a:cubicBezTo>
                    <a:cubicBezTo>
                      <a:pt x="128847" y="64925"/>
                      <a:pt x="111132" y="43414"/>
                      <a:pt x="85084" y="43414"/>
                    </a:cubicBezTo>
                    <a:cubicBezTo>
                      <a:pt x="66671" y="43414"/>
                      <a:pt x="55544" y="51399"/>
                      <a:pt x="47559" y="62176"/>
                    </a:cubicBezTo>
                    <a:lnTo>
                      <a:pt x="47559" y="118768"/>
                    </a:lnTo>
                    <a:cubicBezTo>
                      <a:pt x="55588" y="129850"/>
                      <a:pt x="66714" y="137835"/>
                      <a:pt x="85084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70645F9-95A4-4775-A801-DA33CBAC3286}"/>
                  </a:ext>
                </a:extLst>
              </p:cNvPr>
              <p:cNvSpPr/>
              <p:nvPr/>
            </p:nvSpPr>
            <p:spPr>
              <a:xfrm>
                <a:off x="1937016" y="6150156"/>
                <a:ext cx="107990" cy="175708"/>
              </a:xfrm>
              <a:custGeom>
                <a:avLst/>
                <a:gdLst>
                  <a:gd name="connsiteX0" fmla="*/ 87832 w 107990"/>
                  <a:gd name="connsiteY0" fmla="*/ 0 h 175708"/>
                  <a:gd name="connsiteX1" fmla="*/ 47559 w 107990"/>
                  <a:gd name="connsiteY1" fmla="*/ 22907 h 175708"/>
                  <a:gd name="connsiteX2" fmla="*/ 47559 w 107990"/>
                  <a:gd name="connsiteY2" fmla="*/ 2051 h 175708"/>
                  <a:gd name="connsiteX3" fmla="*/ 0 w 107990"/>
                  <a:gd name="connsiteY3" fmla="*/ 2051 h 175708"/>
                  <a:gd name="connsiteX4" fmla="*/ 0 w 107990"/>
                  <a:gd name="connsiteY4" fmla="*/ 175708 h 175708"/>
                  <a:gd name="connsiteX5" fmla="*/ 47559 w 107990"/>
                  <a:gd name="connsiteY5" fmla="*/ 175708 h 175708"/>
                  <a:gd name="connsiteX6" fmla="*/ 47559 w 107990"/>
                  <a:gd name="connsiteY6" fmla="*/ 68241 h 175708"/>
                  <a:gd name="connsiteX7" fmla="*/ 107991 w 107990"/>
                  <a:gd name="connsiteY7" fmla="*/ 48694 h 175708"/>
                  <a:gd name="connsiteX8" fmla="*/ 107991 w 107990"/>
                  <a:gd name="connsiteY8" fmla="*/ 3142 h 175708"/>
                  <a:gd name="connsiteX9" fmla="*/ 87832 w 107990"/>
                  <a:gd name="connsiteY9" fmla="*/ 0 h 17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990" h="175708">
                    <a:moveTo>
                      <a:pt x="87832" y="0"/>
                    </a:moveTo>
                    <a:cubicBezTo>
                      <a:pt x="69768" y="0"/>
                      <a:pt x="53450" y="10428"/>
                      <a:pt x="47559" y="22907"/>
                    </a:cubicBezTo>
                    <a:lnTo>
                      <a:pt x="47559" y="2051"/>
                    </a:lnTo>
                    <a:lnTo>
                      <a:pt x="0" y="2051"/>
                    </a:lnTo>
                    <a:lnTo>
                      <a:pt x="0" y="175708"/>
                    </a:lnTo>
                    <a:lnTo>
                      <a:pt x="47559" y="175708"/>
                    </a:lnTo>
                    <a:lnTo>
                      <a:pt x="47559" y="68241"/>
                    </a:lnTo>
                    <a:cubicBezTo>
                      <a:pt x="70161" y="35473"/>
                      <a:pt x="107991" y="48694"/>
                      <a:pt x="107991" y="48694"/>
                    </a:cubicBezTo>
                    <a:lnTo>
                      <a:pt x="107991" y="3142"/>
                    </a:lnTo>
                    <a:cubicBezTo>
                      <a:pt x="104151" y="1745"/>
                      <a:pt x="96515" y="0"/>
                      <a:pt x="87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AB38FB-BACF-43A1-9A38-4912BA464565}"/>
                </a:ext>
              </a:extLst>
            </p:cNvPr>
            <p:cNvSpPr/>
            <p:nvPr/>
          </p:nvSpPr>
          <p:spPr>
            <a:xfrm>
              <a:off x="627438" y="6037713"/>
              <a:ext cx="339311" cy="343477"/>
            </a:xfrm>
            <a:custGeom>
              <a:avLst/>
              <a:gdLst>
                <a:gd name="connsiteX0" fmla="*/ 168412 w 339311"/>
                <a:gd name="connsiteY0" fmla="*/ 343477 h 343477"/>
                <a:gd name="connsiteX1" fmla="*/ 62734 w 339311"/>
                <a:gd name="connsiteY1" fmla="*/ 303204 h 343477"/>
                <a:gd name="connsiteX2" fmla="*/ 39608 w 339311"/>
                <a:gd name="connsiteY2" fmla="*/ 54935 h 343477"/>
                <a:gd name="connsiteX3" fmla="*/ 278933 w 339311"/>
                <a:gd name="connsiteY3" fmla="*/ 40187 h 343477"/>
                <a:gd name="connsiteX4" fmla="*/ 300837 w 339311"/>
                <a:gd name="connsiteY4" fmla="*/ 276370 h 343477"/>
                <a:gd name="connsiteX5" fmla="*/ 184556 w 339311"/>
                <a:gd name="connsiteY5" fmla="*/ 342648 h 343477"/>
                <a:gd name="connsiteX6" fmla="*/ 168412 w 339311"/>
                <a:gd name="connsiteY6" fmla="*/ 343477 h 343477"/>
                <a:gd name="connsiteX7" fmla="*/ 166186 w 339311"/>
                <a:gd name="connsiteY7" fmla="*/ 8685 h 343477"/>
                <a:gd name="connsiteX8" fmla="*/ 46110 w 339311"/>
                <a:gd name="connsiteY8" fmla="*/ 60738 h 343477"/>
                <a:gd name="connsiteX9" fmla="*/ 68493 w 339311"/>
                <a:gd name="connsiteY9" fmla="*/ 296659 h 343477"/>
                <a:gd name="connsiteX10" fmla="*/ 183683 w 339311"/>
                <a:gd name="connsiteY10" fmla="*/ 333965 h 343477"/>
                <a:gd name="connsiteX11" fmla="*/ 293943 w 339311"/>
                <a:gd name="connsiteY11" fmla="*/ 271004 h 343477"/>
                <a:gd name="connsiteX12" fmla="*/ 273435 w 339311"/>
                <a:gd name="connsiteY12" fmla="*/ 46907 h 343477"/>
                <a:gd name="connsiteX13" fmla="*/ 273392 w 339311"/>
                <a:gd name="connsiteY13" fmla="*/ 46863 h 343477"/>
                <a:gd name="connsiteX14" fmla="*/ 166186 w 339311"/>
                <a:gd name="connsiteY14" fmla="*/ 8685 h 34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9311" h="343477">
                  <a:moveTo>
                    <a:pt x="168412" y="343477"/>
                  </a:moveTo>
                  <a:cubicBezTo>
                    <a:pt x="129928" y="343477"/>
                    <a:pt x="92884" y="329471"/>
                    <a:pt x="62734" y="303204"/>
                  </a:cubicBezTo>
                  <a:cubicBezTo>
                    <a:pt x="-10700" y="237799"/>
                    <a:pt x="-21303" y="124093"/>
                    <a:pt x="39608" y="54935"/>
                  </a:cubicBezTo>
                  <a:cubicBezTo>
                    <a:pt x="100170" y="-12084"/>
                    <a:pt x="207506" y="-18717"/>
                    <a:pt x="278933" y="40187"/>
                  </a:cubicBezTo>
                  <a:cubicBezTo>
                    <a:pt x="350010" y="97564"/>
                    <a:pt x="359653" y="201279"/>
                    <a:pt x="300837" y="276370"/>
                  </a:cubicBezTo>
                  <a:cubicBezTo>
                    <a:pt x="272170" y="313894"/>
                    <a:pt x="229803" y="338067"/>
                    <a:pt x="184556" y="342648"/>
                  </a:cubicBezTo>
                  <a:cubicBezTo>
                    <a:pt x="179189" y="343215"/>
                    <a:pt x="173779" y="343477"/>
                    <a:pt x="168412" y="343477"/>
                  </a:cubicBezTo>
                  <a:close/>
                  <a:moveTo>
                    <a:pt x="166186" y="8685"/>
                  </a:moveTo>
                  <a:cubicBezTo>
                    <a:pt x="121419" y="8685"/>
                    <a:pt x="77263" y="26269"/>
                    <a:pt x="46110" y="60738"/>
                  </a:cubicBezTo>
                  <a:cubicBezTo>
                    <a:pt x="-11660" y="126362"/>
                    <a:pt x="-1450" y="234396"/>
                    <a:pt x="68493" y="296659"/>
                  </a:cubicBezTo>
                  <a:cubicBezTo>
                    <a:pt x="100999" y="324933"/>
                    <a:pt x="141927" y="338241"/>
                    <a:pt x="183683" y="333965"/>
                  </a:cubicBezTo>
                  <a:cubicBezTo>
                    <a:pt x="226530" y="329602"/>
                    <a:pt x="266716" y="306695"/>
                    <a:pt x="293943" y="271004"/>
                  </a:cubicBezTo>
                  <a:cubicBezTo>
                    <a:pt x="349792" y="199664"/>
                    <a:pt x="340804" y="101229"/>
                    <a:pt x="273435" y="46907"/>
                  </a:cubicBezTo>
                  <a:lnTo>
                    <a:pt x="273392" y="46863"/>
                  </a:lnTo>
                  <a:cubicBezTo>
                    <a:pt x="242325" y="21294"/>
                    <a:pt x="204060" y="8685"/>
                    <a:pt x="166186" y="868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E6820E-9EFD-4F31-8007-BEBB06DE23B7}"/>
                </a:ext>
              </a:extLst>
            </p:cNvPr>
            <p:cNvSpPr/>
            <p:nvPr/>
          </p:nvSpPr>
          <p:spPr>
            <a:xfrm>
              <a:off x="686851" y="6068051"/>
              <a:ext cx="259714" cy="262176"/>
            </a:xfrm>
            <a:custGeom>
              <a:avLst/>
              <a:gdLst>
                <a:gd name="connsiteX0" fmla="*/ 130422 w 259714"/>
                <a:gd name="connsiteY0" fmla="*/ 262177 h 262176"/>
                <a:gd name="connsiteX1" fmla="*/ 48262 w 259714"/>
                <a:gd name="connsiteY1" fmla="*/ 230718 h 262176"/>
                <a:gd name="connsiteX2" fmla="*/ 30634 w 259714"/>
                <a:gd name="connsiteY2" fmla="*/ 42094 h 262176"/>
                <a:gd name="connsiteX3" fmla="*/ 213542 w 259714"/>
                <a:gd name="connsiteY3" fmla="*/ 30750 h 262176"/>
                <a:gd name="connsiteX4" fmla="*/ 230341 w 259714"/>
                <a:gd name="connsiteY4" fmla="*/ 211694 h 262176"/>
                <a:gd name="connsiteX5" fmla="*/ 142814 w 259714"/>
                <a:gd name="connsiteY5" fmla="*/ 261522 h 262176"/>
                <a:gd name="connsiteX6" fmla="*/ 130422 w 259714"/>
                <a:gd name="connsiteY6" fmla="*/ 262177 h 262176"/>
                <a:gd name="connsiteX7" fmla="*/ 127412 w 259714"/>
                <a:gd name="connsiteY7" fmla="*/ 8715 h 262176"/>
                <a:gd name="connsiteX8" fmla="*/ 37179 w 259714"/>
                <a:gd name="connsiteY8" fmla="*/ 47941 h 262176"/>
                <a:gd name="connsiteX9" fmla="*/ 54065 w 259714"/>
                <a:gd name="connsiteY9" fmla="*/ 224216 h 262176"/>
                <a:gd name="connsiteX10" fmla="*/ 141985 w 259714"/>
                <a:gd name="connsiteY10" fmla="*/ 252927 h 262176"/>
                <a:gd name="connsiteX11" fmla="*/ 223490 w 259714"/>
                <a:gd name="connsiteY11" fmla="*/ 206414 h 262176"/>
                <a:gd name="connsiteX12" fmla="*/ 208132 w 259714"/>
                <a:gd name="connsiteY12" fmla="*/ 37556 h 262176"/>
                <a:gd name="connsiteX13" fmla="*/ 208088 w 259714"/>
                <a:gd name="connsiteY13" fmla="*/ 37513 h 262176"/>
                <a:gd name="connsiteX14" fmla="*/ 127412 w 259714"/>
                <a:gd name="connsiteY14" fmla="*/ 8715 h 2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9714" h="262176">
                  <a:moveTo>
                    <a:pt x="130422" y="262177"/>
                  </a:moveTo>
                  <a:cubicBezTo>
                    <a:pt x="100578" y="262177"/>
                    <a:pt x="71780" y="251225"/>
                    <a:pt x="48262" y="230718"/>
                  </a:cubicBezTo>
                  <a:cubicBezTo>
                    <a:pt x="-8417" y="180147"/>
                    <a:pt x="-16314" y="95544"/>
                    <a:pt x="30634" y="42094"/>
                  </a:cubicBezTo>
                  <a:cubicBezTo>
                    <a:pt x="76929" y="-9261"/>
                    <a:pt x="158958" y="-14323"/>
                    <a:pt x="213542" y="30750"/>
                  </a:cubicBezTo>
                  <a:cubicBezTo>
                    <a:pt x="267908" y="74688"/>
                    <a:pt x="275239" y="154186"/>
                    <a:pt x="230341" y="211694"/>
                  </a:cubicBezTo>
                  <a:cubicBezTo>
                    <a:pt x="208525" y="240317"/>
                    <a:pt x="177458" y="258032"/>
                    <a:pt x="142814" y="261522"/>
                  </a:cubicBezTo>
                  <a:cubicBezTo>
                    <a:pt x="138669" y="262002"/>
                    <a:pt x="134524" y="262177"/>
                    <a:pt x="130422" y="262177"/>
                  </a:cubicBezTo>
                  <a:close/>
                  <a:moveTo>
                    <a:pt x="127412" y="8715"/>
                  </a:moveTo>
                  <a:cubicBezTo>
                    <a:pt x="93771" y="8715"/>
                    <a:pt x="60566" y="21979"/>
                    <a:pt x="37179" y="47941"/>
                  </a:cubicBezTo>
                  <a:cubicBezTo>
                    <a:pt x="-6584" y="97726"/>
                    <a:pt x="964" y="176831"/>
                    <a:pt x="54065" y="224216"/>
                  </a:cubicBezTo>
                  <a:cubicBezTo>
                    <a:pt x="78979" y="245945"/>
                    <a:pt x="110177" y="256155"/>
                    <a:pt x="141985" y="252927"/>
                  </a:cubicBezTo>
                  <a:cubicBezTo>
                    <a:pt x="174186" y="249654"/>
                    <a:pt x="203114" y="233161"/>
                    <a:pt x="223490" y="206414"/>
                  </a:cubicBezTo>
                  <a:cubicBezTo>
                    <a:pt x="265509" y="152659"/>
                    <a:pt x="258746" y="78484"/>
                    <a:pt x="208132" y="37556"/>
                  </a:cubicBezTo>
                  <a:lnTo>
                    <a:pt x="208088" y="37513"/>
                  </a:lnTo>
                  <a:cubicBezTo>
                    <a:pt x="184614" y="18183"/>
                    <a:pt x="155860" y="8715"/>
                    <a:pt x="127412" y="871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80585"/>
            <a:ext cx="2194613" cy="794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504766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1" y="1385578"/>
            <a:ext cx="3597662" cy="2015776"/>
          </a:xfrm>
        </p:spPr>
        <p:txBody>
          <a:bodyPr/>
          <a:lstStyle>
            <a:lvl1pPr>
              <a:lnSpc>
                <a:spcPts val="3000"/>
              </a:lnSpc>
              <a:defRPr sz="3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78893" y="1371601"/>
            <a:ext cx="4565057" cy="3096113"/>
          </a:xfrm>
        </p:spPr>
        <p:txBody>
          <a:bodyPr/>
          <a:lstStyle>
            <a:lvl1pPr marL="137160" indent="-137160">
              <a:spcBef>
                <a:spcPts val="2700"/>
              </a:spcBef>
              <a:defRPr sz="135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11480" indent="-137160">
              <a:defRPr sz="12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617220">
              <a:defRPr sz="9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82296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02870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410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grpSp>
        <p:nvGrpSpPr>
          <p:cNvPr id="3" name="Graphic 43">
            <a:extLst>
              <a:ext uri="{FF2B5EF4-FFF2-40B4-BE49-F238E27FC236}">
                <a16:creationId xmlns:a16="http://schemas.microsoft.com/office/drawing/2014/main" id="{EFD14AA2-2087-4B5C-8260-16DA705E9755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1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A0E81AC-6886-4E51-8E32-386BFE78DD3D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43">
              <a:extLst>
                <a:ext uri="{FF2B5EF4-FFF2-40B4-BE49-F238E27FC236}">
                  <a16:creationId xmlns:a16="http://schemas.microsoft.com/office/drawing/2014/main" id="{EFD14AA2-2087-4B5C-8260-16DA705E9755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04B8B25-2D89-4F31-AAA3-CFDCEC21138A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67B8F0-8B2D-4CA8-8DD9-A0A5AB2E31A5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C268C94-2660-4F14-8F53-3AC5ABE71359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322571-C0A5-4421-93DA-D9A481F92A1C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7920FE-E947-46F1-8C7C-51728C6AA9E3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33568AF-5894-474A-AE9D-DD8C8459CE00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13E6ED1-F6EB-431B-BB4E-3A95289E6047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878A49-C3AC-44A1-B4C9-DB6C73A4BDF1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DBE8A67-C715-4B58-AD08-86050CF3129E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09116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92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872BA192-D1E3-48D1-8678-79E0D6048F88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1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579D84A-4D4D-4E91-B618-D713AFE378BA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8">
              <a:extLst>
                <a:ext uri="{FF2B5EF4-FFF2-40B4-BE49-F238E27FC236}">
                  <a16:creationId xmlns:a16="http://schemas.microsoft.com/office/drawing/2014/main" id="{872BA192-D1E3-48D1-8678-79E0D6048F88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0593B81-2F10-4417-886C-23B40CC0A835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E0A4CAC-5E99-4988-951F-A0362703E82E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BEB9CF7-A27F-4E06-AFCF-216715575494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29246AC-19C4-45F1-88AE-B040C153A5E3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C2E0DD6-44BB-4641-BE42-648F28A9F45C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A127E26-9EFF-4ACF-AFF3-DEF42ADA0904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641E427-EE90-4DE9-90F6-EE9472183B05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8A6BC9-6A7A-4CE2-B3B9-A2483C64A8A2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B0910E-DAF8-44FD-843E-D8B373861970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04749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92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1937657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0BD7983-EA3C-470B-8474-50D75A1193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7987" y="0"/>
            <a:ext cx="5666014" cy="5143500"/>
          </a:xfrm>
          <a:custGeom>
            <a:avLst/>
            <a:gdLst>
              <a:gd name="connsiteX0" fmla="*/ 115956 w 7504095"/>
              <a:gd name="connsiteY0" fmla="*/ 0 h 6858000"/>
              <a:gd name="connsiteX1" fmla="*/ 7504095 w 7504095"/>
              <a:gd name="connsiteY1" fmla="*/ 0 h 6858000"/>
              <a:gd name="connsiteX2" fmla="*/ 7504095 w 7504095"/>
              <a:gd name="connsiteY2" fmla="*/ 6858000 h 6858000"/>
              <a:gd name="connsiteX3" fmla="*/ 0 w 7504095"/>
              <a:gd name="connsiteY3" fmla="*/ 6858000 h 6858000"/>
              <a:gd name="connsiteX4" fmla="*/ 160271 w 7504095"/>
              <a:gd name="connsiteY4" fmla="*/ 6740841 h 6858000"/>
              <a:gd name="connsiteX5" fmla="*/ 1847990 w 7504095"/>
              <a:gd name="connsiteY5" fmla="*/ 3413238 h 6858000"/>
              <a:gd name="connsiteX6" fmla="*/ 214389 w 7504095"/>
              <a:gd name="connsiteY6" fmla="*/ 697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4095" h="6858000">
                <a:moveTo>
                  <a:pt x="115956" y="0"/>
                </a:moveTo>
                <a:lnTo>
                  <a:pt x="7504095" y="0"/>
                </a:lnTo>
                <a:lnTo>
                  <a:pt x="7504095" y="6858000"/>
                </a:lnTo>
                <a:lnTo>
                  <a:pt x="0" y="6858000"/>
                </a:lnTo>
                <a:lnTo>
                  <a:pt x="160271" y="6740841"/>
                </a:lnTo>
                <a:cubicBezTo>
                  <a:pt x="1087893" y="6031571"/>
                  <a:pt x="1822859" y="4925600"/>
                  <a:pt x="1847990" y="3413238"/>
                </a:cubicBezTo>
                <a:cubicBezTo>
                  <a:pt x="1847990" y="1850611"/>
                  <a:pt x="1138157" y="756683"/>
                  <a:pt x="214389" y="69747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</p:spTree>
    <p:extLst>
      <p:ext uri="{BB962C8B-B14F-4D97-AF65-F5344CB8AC3E}">
        <p14:creationId xmlns:p14="http://schemas.microsoft.com/office/powerpoint/2010/main" val="1645004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92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Statement A, do not exceed one line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10290" y="3138580"/>
            <a:ext cx="8333660" cy="781050"/>
          </a:xfrm>
        </p:spPr>
        <p:txBody>
          <a:bodyPr/>
          <a:lstStyle>
            <a:lvl1pPr marL="0" indent="0" algn="ctr">
              <a:buNone/>
              <a:defRPr sz="1350" baseline="0">
                <a:solidFill>
                  <a:srgbClr val="63646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3941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C, do not exceed three lines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10290" y="2751593"/>
            <a:ext cx="8333660" cy="781050"/>
          </a:xfrm>
        </p:spPr>
        <p:txBody>
          <a:bodyPr/>
          <a:lstStyle>
            <a:lvl1pPr marL="0" indent="0" algn="ctr">
              <a:buNone/>
              <a:defRPr sz="1350">
                <a:solidFill>
                  <a:srgbClr val="63646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795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Statement B, do not exceed one 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3125188"/>
            <a:ext cx="8343900" cy="807834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chemeClr val="bg1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grpSp>
        <p:nvGrpSpPr>
          <p:cNvPr id="3" name="Graphic 12">
            <a:extLst>
              <a:ext uri="{FF2B5EF4-FFF2-40B4-BE49-F238E27FC236}">
                <a16:creationId xmlns:a16="http://schemas.microsoft.com/office/drawing/2014/main" id="{98A4E522-D32D-43CB-93D0-F307BA3C6F0D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FC72464-5F98-474C-A6D1-B20FBD048832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12">
              <a:extLst>
                <a:ext uri="{FF2B5EF4-FFF2-40B4-BE49-F238E27FC236}">
                  <a16:creationId xmlns:a16="http://schemas.microsoft.com/office/drawing/2014/main" id="{98A4E522-D32D-43CB-93D0-F307BA3C6F0D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F35EFED-47D4-4BC2-9384-13F33E94431C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419FD53-C88F-4669-9722-0C7B5CE7585F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C10E43B-1DC9-4489-B2B3-2CEB67F7E092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4C92852-366B-4A6B-88DF-6855C735FC13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D2FD6E-F7D7-428E-9236-C236DF17A687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8F45E80-54E4-46E6-BE46-44A38A23F30F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B97C738-B660-4D8E-9C43-7BA88AAB572E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E70DB8-48E8-471B-B3E9-493B2AC0CFA6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0FBEB5-6857-4CCB-A5F5-70D9A33D6D62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603392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AYOUT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282"/>
            <a:ext cx="3890644" cy="1164082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5664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D6F7DC-0988-416E-B3EA-5FA44E1C9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400733"/>
            <a:ext cx="1165860" cy="3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27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D,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728740"/>
            <a:ext cx="8343900" cy="1148509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" name="Graphic 9">
            <a:extLst>
              <a:ext uri="{FF2B5EF4-FFF2-40B4-BE49-F238E27FC236}">
                <a16:creationId xmlns:a16="http://schemas.microsoft.com/office/drawing/2014/main" id="{3696219E-FEA9-4EB7-A956-6933C7295A2D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1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E2C2FDE-B50B-450C-ABE9-96D8D75EA9EC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9">
              <a:extLst>
                <a:ext uri="{FF2B5EF4-FFF2-40B4-BE49-F238E27FC236}">
                  <a16:creationId xmlns:a16="http://schemas.microsoft.com/office/drawing/2014/main" id="{3696219E-FEA9-4EB7-A956-6933C7295A2D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7C99CAAC-3C84-4110-B542-0BD430A4A123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5036489-FC8A-4CA3-A7F3-B0683ABEA0D2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20A7665-D30B-43F8-8742-80AA7E8D15CC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4BFD44B-7665-4A35-B71F-96F56C1DD9F3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F8CC12-98E6-4775-AA5C-8533EF9A8C56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12652BE-5B4B-49D5-A3D5-E3221B81323B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2203B3F-585C-4DB4-A1B7-693763657B8C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A81F85-FA49-4A0E-9DB1-DF29D5413338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447A9C-058D-4BBF-941C-C7B2CCC316ED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350" y="4737791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32482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932F979C-3C09-4A7D-9CDB-5E9308F98F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E,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 baseline="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878441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3EB9FD-AF6A-4A75-AE4D-F44EB18753FA}"/>
              </a:ext>
            </a:extLst>
          </p:cNvPr>
          <p:cNvSpPr/>
          <p:nvPr userDrawn="1"/>
        </p:nvSpPr>
        <p:spPr>
          <a:xfrm>
            <a:off x="4572000" y="1"/>
            <a:ext cx="4572000" cy="51500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F,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AF013797-9098-4DC8-BDDB-57110EBF4E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13" name="Rectangle 1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7256010" y="4672013"/>
            <a:ext cx="1200890" cy="428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114614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FC0CB-06E0-4145-9435-CE6D7171D9C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-1" y="0"/>
            <a:ext cx="4572001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84847" y="3228279"/>
            <a:ext cx="3495908" cy="841475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2FEB13-32D5-47AA-B8C5-D000107BED45}"/>
              </a:ext>
            </a:extLst>
          </p:cNvPr>
          <p:cNvSpPr/>
          <p:nvPr userDrawn="1"/>
        </p:nvSpPr>
        <p:spPr>
          <a:xfrm>
            <a:off x="513361" y="522303"/>
            <a:ext cx="3663977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1126F3-E2C3-412C-974D-D0ADA042C44D}"/>
              </a:ext>
            </a:extLst>
          </p:cNvPr>
          <p:cNvSpPr/>
          <p:nvPr userDrawn="1"/>
        </p:nvSpPr>
        <p:spPr>
          <a:xfrm>
            <a:off x="359630" y="611592"/>
            <a:ext cx="3721125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04234C9-03F5-44C4-885D-028B83E18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47" y="1816757"/>
            <a:ext cx="3495907" cy="1142370"/>
          </a:xfrm>
        </p:spPr>
        <p:txBody>
          <a:bodyPr anchor="ctr"/>
          <a:lstStyle>
            <a:lvl1pPr marL="0" indent="0" algn="ctr">
              <a:lnSpc>
                <a:spcPts val="24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grpSp>
        <p:nvGrpSpPr>
          <p:cNvPr id="2" name="Graphic 15">
            <a:extLst>
              <a:ext uri="{FF2B5EF4-FFF2-40B4-BE49-F238E27FC236}">
                <a16:creationId xmlns:a16="http://schemas.microsoft.com/office/drawing/2014/main" id="{0B840230-7702-4A8C-AE9B-613B0F4B3518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10BE329-04F0-473B-8E95-05ED7CA72AC5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7" name="Graphic 15">
              <a:extLst>
                <a:ext uri="{FF2B5EF4-FFF2-40B4-BE49-F238E27FC236}">
                  <a16:creationId xmlns:a16="http://schemas.microsoft.com/office/drawing/2014/main" id="{0B840230-7702-4A8C-AE9B-613B0F4B3518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16FDF27-75A5-47D7-B2E4-AB6C48D6E6A5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B86C2B7-39F9-4848-881E-FF08309C009C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C75572C-76C9-4F70-A28E-5D429796B089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D4B2E5-D6AE-4D03-92A6-55D7A1D1B9AE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425BD4-8029-47C2-AD3E-9C2FF5CB7F1A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A56611-FF7E-4014-8D46-36BB05D51B2A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BC24C5-529A-4253-A6B1-E6AA91B24A98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AA9ABBA-4EAB-4D8B-883B-ACA7036C47A9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A88A68B-3CEA-4319-987C-F4815F7FDFDD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053574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/IMAGE RIGHT/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2">
            <a:extLst>
              <a:ext uri="{FF2B5EF4-FFF2-40B4-BE49-F238E27FC236}">
                <a16:creationId xmlns:a16="http://schemas.microsoft.com/office/drawing/2014/main" id="{21A05A2D-9F02-4FD4-B381-2605C36D50BC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6604125" y="2394652"/>
            <a:ext cx="2139941" cy="2146682"/>
          </a:xfrm>
          <a:custGeom>
            <a:avLst/>
            <a:gdLst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54" h="2862242">
                <a:moveTo>
                  <a:pt x="0" y="1431121"/>
                </a:moveTo>
                <a:cubicBezTo>
                  <a:pt x="0" y="640735"/>
                  <a:pt x="586437" y="0"/>
                  <a:pt x="1426550" y="0"/>
                </a:cubicBezTo>
                <a:cubicBezTo>
                  <a:pt x="2266663" y="0"/>
                  <a:pt x="2864297" y="599680"/>
                  <a:pt x="2853100" y="1431121"/>
                </a:cubicBezTo>
                <a:cubicBezTo>
                  <a:pt x="2853100" y="2221507"/>
                  <a:pt x="2248002" y="2862242"/>
                  <a:pt x="1426550" y="2862242"/>
                </a:cubicBezTo>
                <a:cubicBezTo>
                  <a:pt x="605098" y="2862242"/>
                  <a:pt x="0" y="2221507"/>
                  <a:pt x="0" y="1431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3044899" cy="143044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00050" y="1999172"/>
            <a:ext cx="3547482" cy="1975164"/>
          </a:xfrm>
        </p:spPr>
        <p:txBody>
          <a:bodyPr/>
          <a:lstStyle>
            <a:lvl1pPr marL="137160" indent="-137160">
              <a:spcBef>
                <a:spcPts val="900"/>
              </a:spcBef>
              <a:buClr>
                <a:schemeClr val="bg1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 marL="342900" indent="-137160">
              <a:buClr>
                <a:schemeClr val="bg1"/>
              </a:buClr>
              <a:buFont typeface="Arial" panose="020B0604020202020204" pitchFamily="34" charset="0"/>
              <a:buChar char="•"/>
              <a:defRPr sz="975">
                <a:solidFill>
                  <a:schemeClr val="bg1"/>
                </a:solidFill>
                <a:latin typeface="+mn-lt"/>
              </a:defRPr>
            </a:lvl2pPr>
            <a:lvl3pPr marL="548640" indent="-137160"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109728"/>
            <a:ext cx="3547482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44C958-4F53-4879-82AB-374993AD4A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39219" y="602167"/>
            <a:ext cx="3856393" cy="3897035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D23F1F4-AA7B-44EC-AEF3-75CF750191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3500000">
            <a:off x="3889561" y="501806"/>
            <a:ext cx="1676777" cy="1685856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503189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47625">
            <a:solidFill>
              <a:schemeClr val="accent6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" name="Graphic 18">
            <a:extLst>
              <a:ext uri="{FF2B5EF4-FFF2-40B4-BE49-F238E27FC236}">
                <a16:creationId xmlns:a16="http://schemas.microsoft.com/office/drawing/2014/main" id="{4AA7D4EB-0447-45CE-835A-F112912B943E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3834A26-B62E-48CF-92CF-482B81EA737C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8" name="Graphic 18">
              <a:extLst>
                <a:ext uri="{FF2B5EF4-FFF2-40B4-BE49-F238E27FC236}">
                  <a16:creationId xmlns:a16="http://schemas.microsoft.com/office/drawing/2014/main" id="{4AA7D4EB-0447-45CE-835A-F112912B943E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AA7482D-6AEC-47B5-AA33-3B13C35FD5DE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0E2D4AC-2E2C-4D28-8DE3-EFE032E2F38E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C3E89B0-6BDF-426D-AC97-DCA8987E3675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1A11A0A-5C6D-4345-92B3-2134D41B3A7C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F76D519-1AE8-471E-83FC-FFDBE06D6BF9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B7321CD-A31A-42B5-A42C-2BA8A906F96C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D6F25-75E9-4323-AFC3-74CA71CE6227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7A9423-60BD-48F6-8B61-74C8E0523001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879083C-82AB-4B9D-AA25-F1D7BDF65889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525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703967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29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B16003-6F2E-428C-94A0-69E3C50B82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4925" y="0"/>
            <a:ext cx="4029075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4343399" cy="9875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4343399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698396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29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3877806-C5C0-4C35-BE46-83C0EB693CE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9587" y="1958467"/>
            <a:ext cx="734074" cy="740678"/>
          </a:xfrm>
          <a:custGeom>
            <a:avLst/>
            <a:gdLst>
              <a:gd name="connsiteX0" fmla="*/ 0 w 4650888"/>
              <a:gd name="connsiteY0" fmla="*/ 2375533 h 4751066"/>
              <a:gd name="connsiteX1" fmla="*/ 2325444 w 4650888"/>
              <a:gd name="connsiteY1" fmla="*/ 0 h 4751066"/>
              <a:gd name="connsiteX2" fmla="*/ 4650888 w 4650888"/>
              <a:gd name="connsiteY2" fmla="*/ 2375533 h 4751066"/>
              <a:gd name="connsiteX3" fmla="*/ 2325444 w 4650888"/>
              <a:gd name="connsiteY3" fmla="*/ 4751066 h 4751066"/>
              <a:gd name="connsiteX4" fmla="*/ 0 w 4650888"/>
              <a:gd name="connsiteY4" fmla="*/ 2375533 h 4751066"/>
              <a:gd name="connsiteX0" fmla="*/ 0 w 4710446"/>
              <a:gd name="connsiteY0" fmla="*/ 2375535 h 4751070"/>
              <a:gd name="connsiteX1" fmla="*/ 2325444 w 4710446"/>
              <a:gd name="connsiteY1" fmla="*/ 2 h 4751070"/>
              <a:gd name="connsiteX2" fmla="*/ 4710446 w 4710446"/>
              <a:gd name="connsiteY2" fmla="*/ 2365024 h 4751070"/>
              <a:gd name="connsiteX3" fmla="*/ 2325444 w 4710446"/>
              <a:gd name="connsiteY3" fmla="*/ 4751068 h 4751070"/>
              <a:gd name="connsiteX4" fmla="*/ 0 w 4710446"/>
              <a:gd name="connsiteY4" fmla="*/ 2375535 h 4751070"/>
              <a:gd name="connsiteX0" fmla="*/ 0 w 4710446"/>
              <a:gd name="connsiteY0" fmla="*/ 2375536 h 4751071"/>
              <a:gd name="connsiteX1" fmla="*/ 2325444 w 4710446"/>
              <a:gd name="connsiteY1" fmla="*/ 3 h 4751071"/>
              <a:gd name="connsiteX2" fmla="*/ 4710446 w 4710446"/>
              <a:gd name="connsiteY2" fmla="*/ 2365025 h 4751071"/>
              <a:gd name="connsiteX3" fmla="*/ 2325444 w 4710446"/>
              <a:gd name="connsiteY3" fmla="*/ 4751069 h 4751071"/>
              <a:gd name="connsiteX4" fmla="*/ 0 w 4710446"/>
              <a:gd name="connsiteY4" fmla="*/ 2375536 h 4751071"/>
              <a:gd name="connsiteX0" fmla="*/ 0 w 4710446"/>
              <a:gd name="connsiteY0" fmla="*/ 2377406 h 4752941"/>
              <a:gd name="connsiteX1" fmla="*/ 2325444 w 4710446"/>
              <a:gd name="connsiteY1" fmla="*/ 1873 h 4752941"/>
              <a:gd name="connsiteX2" fmla="*/ 4710446 w 4710446"/>
              <a:gd name="connsiteY2" fmla="*/ 2366895 h 4752941"/>
              <a:gd name="connsiteX3" fmla="*/ 2325444 w 4710446"/>
              <a:gd name="connsiteY3" fmla="*/ 4752939 h 4752941"/>
              <a:gd name="connsiteX4" fmla="*/ 0 w 4710446"/>
              <a:gd name="connsiteY4" fmla="*/ 2377406 h 4752941"/>
              <a:gd name="connsiteX0" fmla="*/ 1109 w 4711555"/>
              <a:gd name="connsiteY0" fmla="*/ 2377406 h 4752944"/>
              <a:gd name="connsiteX1" fmla="*/ 2326553 w 4711555"/>
              <a:gd name="connsiteY1" fmla="*/ 1873 h 4752944"/>
              <a:gd name="connsiteX2" fmla="*/ 4711555 w 4711555"/>
              <a:gd name="connsiteY2" fmla="*/ 2366895 h 4752944"/>
              <a:gd name="connsiteX3" fmla="*/ 2326553 w 4711555"/>
              <a:gd name="connsiteY3" fmla="*/ 4752939 h 4752944"/>
              <a:gd name="connsiteX4" fmla="*/ 1109 w 4711555"/>
              <a:gd name="connsiteY4" fmla="*/ 2377406 h 4752944"/>
              <a:gd name="connsiteX0" fmla="*/ 147 w 4710593"/>
              <a:gd name="connsiteY0" fmla="*/ 2377406 h 4752944"/>
              <a:gd name="connsiteX1" fmla="*/ 2325591 w 4710593"/>
              <a:gd name="connsiteY1" fmla="*/ 1873 h 4752944"/>
              <a:gd name="connsiteX2" fmla="*/ 4710593 w 4710593"/>
              <a:gd name="connsiteY2" fmla="*/ 2366895 h 4752944"/>
              <a:gd name="connsiteX3" fmla="*/ 2325591 w 4710593"/>
              <a:gd name="connsiteY3" fmla="*/ 4752939 h 4752944"/>
              <a:gd name="connsiteX4" fmla="*/ 147 w 4710593"/>
              <a:gd name="connsiteY4" fmla="*/ 2377406 h 4752944"/>
              <a:gd name="connsiteX0" fmla="*/ 124 w 4710570"/>
              <a:gd name="connsiteY0" fmla="*/ 2377406 h 4752990"/>
              <a:gd name="connsiteX1" fmla="*/ 2325568 w 4710570"/>
              <a:gd name="connsiteY1" fmla="*/ 1873 h 4752990"/>
              <a:gd name="connsiteX2" fmla="*/ 4710570 w 4710570"/>
              <a:gd name="connsiteY2" fmla="*/ 2366895 h 4752990"/>
              <a:gd name="connsiteX3" fmla="*/ 2325568 w 4710570"/>
              <a:gd name="connsiteY3" fmla="*/ 4752939 h 4752990"/>
              <a:gd name="connsiteX4" fmla="*/ 124 w 4710570"/>
              <a:gd name="connsiteY4" fmla="*/ 2377406 h 4752990"/>
              <a:gd name="connsiteX0" fmla="*/ 120 w 4710566"/>
              <a:gd name="connsiteY0" fmla="*/ 2377406 h 4754387"/>
              <a:gd name="connsiteX1" fmla="*/ 2325564 w 4710566"/>
              <a:gd name="connsiteY1" fmla="*/ 1873 h 4754387"/>
              <a:gd name="connsiteX2" fmla="*/ 4710566 w 4710566"/>
              <a:gd name="connsiteY2" fmla="*/ 2366895 h 4754387"/>
              <a:gd name="connsiteX3" fmla="*/ 2325564 w 4710566"/>
              <a:gd name="connsiteY3" fmla="*/ 4752939 h 4754387"/>
              <a:gd name="connsiteX4" fmla="*/ 120 w 4710566"/>
              <a:gd name="connsiteY4" fmla="*/ 2377406 h 4754387"/>
              <a:gd name="connsiteX0" fmla="*/ 117 w 4710563"/>
              <a:gd name="connsiteY0" fmla="*/ 2377406 h 4753208"/>
              <a:gd name="connsiteX1" fmla="*/ 2325561 w 4710563"/>
              <a:gd name="connsiteY1" fmla="*/ 1873 h 4753208"/>
              <a:gd name="connsiteX2" fmla="*/ 4710563 w 4710563"/>
              <a:gd name="connsiteY2" fmla="*/ 2366895 h 4753208"/>
              <a:gd name="connsiteX3" fmla="*/ 2325561 w 4710563"/>
              <a:gd name="connsiteY3" fmla="*/ 4752939 h 4753208"/>
              <a:gd name="connsiteX4" fmla="*/ 117 w 4710563"/>
              <a:gd name="connsiteY4" fmla="*/ 2377406 h 4753208"/>
              <a:gd name="connsiteX0" fmla="*/ 118 w 4710564"/>
              <a:gd name="connsiteY0" fmla="*/ 2377406 h 4753107"/>
              <a:gd name="connsiteX1" fmla="*/ 2325562 w 4710564"/>
              <a:gd name="connsiteY1" fmla="*/ 1873 h 4753107"/>
              <a:gd name="connsiteX2" fmla="*/ 4710564 w 4710564"/>
              <a:gd name="connsiteY2" fmla="*/ 2366895 h 4753107"/>
              <a:gd name="connsiteX3" fmla="*/ 2325562 w 4710564"/>
              <a:gd name="connsiteY3" fmla="*/ 4752939 h 4753107"/>
              <a:gd name="connsiteX4" fmla="*/ 118 w 4710564"/>
              <a:gd name="connsiteY4" fmla="*/ 2377406 h 4753107"/>
              <a:gd name="connsiteX0" fmla="*/ 118 w 4710564"/>
              <a:gd name="connsiteY0" fmla="*/ 2377406 h 4753289"/>
              <a:gd name="connsiteX1" fmla="*/ 2325562 w 4710564"/>
              <a:gd name="connsiteY1" fmla="*/ 1873 h 4753289"/>
              <a:gd name="connsiteX2" fmla="*/ 4710564 w 4710564"/>
              <a:gd name="connsiteY2" fmla="*/ 2366895 h 4753289"/>
              <a:gd name="connsiteX3" fmla="*/ 2325562 w 4710564"/>
              <a:gd name="connsiteY3" fmla="*/ 4752939 h 4753289"/>
              <a:gd name="connsiteX4" fmla="*/ 118 w 4710564"/>
              <a:gd name="connsiteY4" fmla="*/ 2377406 h 4753289"/>
              <a:gd name="connsiteX0" fmla="*/ 118 w 4710564"/>
              <a:gd name="connsiteY0" fmla="*/ 2377406 h 4753359"/>
              <a:gd name="connsiteX1" fmla="*/ 2325562 w 4710564"/>
              <a:gd name="connsiteY1" fmla="*/ 1873 h 4753359"/>
              <a:gd name="connsiteX2" fmla="*/ 4710564 w 4710564"/>
              <a:gd name="connsiteY2" fmla="*/ 2366895 h 4753359"/>
              <a:gd name="connsiteX3" fmla="*/ 2325562 w 4710564"/>
              <a:gd name="connsiteY3" fmla="*/ 4752939 h 4753359"/>
              <a:gd name="connsiteX4" fmla="*/ 118 w 4710564"/>
              <a:gd name="connsiteY4" fmla="*/ 2377406 h 4753359"/>
              <a:gd name="connsiteX0" fmla="*/ 118 w 4710564"/>
              <a:gd name="connsiteY0" fmla="*/ 2377406 h 4753291"/>
              <a:gd name="connsiteX1" fmla="*/ 2325562 w 4710564"/>
              <a:gd name="connsiteY1" fmla="*/ 1873 h 4753291"/>
              <a:gd name="connsiteX2" fmla="*/ 4710564 w 4710564"/>
              <a:gd name="connsiteY2" fmla="*/ 2366895 h 4753291"/>
              <a:gd name="connsiteX3" fmla="*/ 2325562 w 4710564"/>
              <a:gd name="connsiteY3" fmla="*/ 4752939 h 4753291"/>
              <a:gd name="connsiteX4" fmla="*/ 118 w 4710564"/>
              <a:gd name="connsiteY4" fmla="*/ 2377406 h 4753291"/>
              <a:gd name="connsiteX0" fmla="*/ 128 w 4710574"/>
              <a:gd name="connsiteY0" fmla="*/ 2377406 h 4752949"/>
              <a:gd name="connsiteX1" fmla="*/ 2325572 w 4710574"/>
              <a:gd name="connsiteY1" fmla="*/ 1873 h 4752949"/>
              <a:gd name="connsiteX2" fmla="*/ 4710574 w 4710574"/>
              <a:gd name="connsiteY2" fmla="*/ 2366895 h 4752949"/>
              <a:gd name="connsiteX3" fmla="*/ 2325572 w 4710574"/>
              <a:gd name="connsiteY3" fmla="*/ 4752939 h 4752949"/>
              <a:gd name="connsiteX4" fmla="*/ 128 w 4710574"/>
              <a:gd name="connsiteY4" fmla="*/ 2377406 h 4752949"/>
              <a:gd name="connsiteX0" fmla="*/ 133 w 4710579"/>
              <a:gd name="connsiteY0" fmla="*/ 2377406 h 4752959"/>
              <a:gd name="connsiteX1" fmla="*/ 2325577 w 4710579"/>
              <a:gd name="connsiteY1" fmla="*/ 1873 h 4752959"/>
              <a:gd name="connsiteX2" fmla="*/ 4710579 w 4710579"/>
              <a:gd name="connsiteY2" fmla="*/ 2366895 h 4752959"/>
              <a:gd name="connsiteX3" fmla="*/ 2325577 w 4710579"/>
              <a:gd name="connsiteY3" fmla="*/ 4752939 h 4752959"/>
              <a:gd name="connsiteX4" fmla="*/ 133 w 4710579"/>
              <a:gd name="connsiteY4" fmla="*/ 2377406 h 475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579" h="4752959">
                <a:moveTo>
                  <a:pt x="133" y="2377406"/>
                </a:moveTo>
                <a:cubicBezTo>
                  <a:pt x="17650" y="389270"/>
                  <a:pt x="1544006" y="45666"/>
                  <a:pt x="2325577" y="1873"/>
                </a:cubicBezTo>
                <a:cubicBezTo>
                  <a:pt x="3107148" y="-41920"/>
                  <a:pt x="4703572" y="680055"/>
                  <a:pt x="4710579" y="2366895"/>
                </a:cubicBezTo>
                <a:cubicBezTo>
                  <a:pt x="4626496" y="4260438"/>
                  <a:pt x="2970784" y="4749599"/>
                  <a:pt x="2325577" y="4752939"/>
                </a:cubicBezTo>
                <a:cubicBezTo>
                  <a:pt x="1680370" y="4756279"/>
                  <a:pt x="-17384" y="4365542"/>
                  <a:pt x="133" y="237740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405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 algn="ctr">
              <a:buNone/>
              <a:defRPr>
                <a:solidFill>
                  <a:schemeClr val="bg1"/>
                </a:solidFill>
              </a:defRPr>
            </a:lvl2pPr>
            <a:lvl3pPr marL="342900" indent="0" algn="ctr">
              <a:buNone/>
              <a:defRPr>
                <a:solidFill>
                  <a:schemeClr val="bg1"/>
                </a:solidFill>
              </a:defRPr>
            </a:lvl3pPr>
            <a:lvl4pPr marL="493776" indent="0" algn="ctr">
              <a:buNone/>
              <a:defRPr>
                <a:solidFill>
                  <a:schemeClr val="bg1"/>
                </a:solidFill>
              </a:defRPr>
            </a:lvl4pPr>
            <a:lvl5pPr marL="685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FB551E6-BB66-45E3-BB13-40FF586A9DD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40970" y="1139649"/>
            <a:ext cx="2549897" cy="2579112"/>
          </a:xfrm>
          <a:custGeom>
            <a:avLst/>
            <a:gdLst>
              <a:gd name="connsiteX0" fmla="*/ 0 w 3436116"/>
              <a:gd name="connsiteY0" fmla="*/ 1718852 h 3437704"/>
              <a:gd name="connsiteX1" fmla="*/ 1718058 w 3436116"/>
              <a:gd name="connsiteY1" fmla="*/ 0 h 3437704"/>
              <a:gd name="connsiteX2" fmla="*/ 3436116 w 3436116"/>
              <a:gd name="connsiteY2" fmla="*/ 1718852 h 3437704"/>
              <a:gd name="connsiteX3" fmla="*/ 1718058 w 3436116"/>
              <a:gd name="connsiteY3" fmla="*/ 3437704 h 3437704"/>
              <a:gd name="connsiteX4" fmla="*/ 0 w 3436116"/>
              <a:gd name="connsiteY4" fmla="*/ 1718852 h 3437704"/>
              <a:gd name="connsiteX0" fmla="*/ 0 w 3436227"/>
              <a:gd name="connsiteY0" fmla="*/ 1718852 h 3437704"/>
              <a:gd name="connsiteX1" fmla="*/ 1718058 w 3436227"/>
              <a:gd name="connsiteY1" fmla="*/ 0 h 3437704"/>
              <a:gd name="connsiteX2" fmla="*/ 3436116 w 3436227"/>
              <a:gd name="connsiteY2" fmla="*/ 1718852 h 3437704"/>
              <a:gd name="connsiteX3" fmla="*/ 1718058 w 3436227"/>
              <a:gd name="connsiteY3" fmla="*/ 3437704 h 3437704"/>
              <a:gd name="connsiteX4" fmla="*/ 0 w 3436227"/>
              <a:gd name="connsiteY4" fmla="*/ 1718852 h 3437704"/>
              <a:gd name="connsiteX0" fmla="*/ 0 w 3436227"/>
              <a:gd name="connsiteY0" fmla="*/ 1718852 h 3438138"/>
              <a:gd name="connsiteX1" fmla="*/ 1718058 w 3436227"/>
              <a:gd name="connsiteY1" fmla="*/ 0 h 3438138"/>
              <a:gd name="connsiteX2" fmla="*/ 3436116 w 3436227"/>
              <a:gd name="connsiteY2" fmla="*/ 1718852 h 3438138"/>
              <a:gd name="connsiteX3" fmla="*/ 1718058 w 3436227"/>
              <a:gd name="connsiteY3" fmla="*/ 3437704 h 3438138"/>
              <a:gd name="connsiteX4" fmla="*/ 0 w 3436227"/>
              <a:gd name="connsiteY4" fmla="*/ 1718852 h 3438138"/>
              <a:gd name="connsiteX0" fmla="*/ 0 w 3436227"/>
              <a:gd name="connsiteY0" fmla="*/ 1718852 h 3437744"/>
              <a:gd name="connsiteX1" fmla="*/ 1718058 w 3436227"/>
              <a:gd name="connsiteY1" fmla="*/ 0 h 3437744"/>
              <a:gd name="connsiteX2" fmla="*/ 3436116 w 3436227"/>
              <a:gd name="connsiteY2" fmla="*/ 1718852 h 3437744"/>
              <a:gd name="connsiteX3" fmla="*/ 1718058 w 3436227"/>
              <a:gd name="connsiteY3" fmla="*/ 3437704 h 3437744"/>
              <a:gd name="connsiteX4" fmla="*/ 0 w 3436227"/>
              <a:gd name="connsiteY4" fmla="*/ 1718852 h 3437744"/>
              <a:gd name="connsiteX0" fmla="*/ 94 w 3436321"/>
              <a:gd name="connsiteY0" fmla="*/ 1718852 h 3437744"/>
              <a:gd name="connsiteX1" fmla="*/ 1718152 w 3436321"/>
              <a:gd name="connsiteY1" fmla="*/ 0 h 3437744"/>
              <a:gd name="connsiteX2" fmla="*/ 3436210 w 3436321"/>
              <a:gd name="connsiteY2" fmla="*/ 1718852 h 3437744"/>
              <a:gd name="connsiteX3" fmla="*/ 1718152 w 3436321"/>
              <a:gd name="connsiteY3" fmla="*/ 3437704 h 3437744"/>
              <a:gd name="connsiteX4" fmla="*/ 94 w 3436321"/>
              <a:gd name="connsiteY4" fmla="*/ 1718852 h 3437744"/>
              <a:gd name="connsiteX0" fmla="*/ 19 w 3436246"/>
              <a:gd name="connsiteY0" fmla="*/ 1718852 h 3437744"/>
              <a:gd name="connsiteX1" fmla="*/ 1718077 w 3436246"/>
              <a:gd name="connsiteY1" fmla="*/ 0 h 3437744"/>
              <a:gd name="connsiteX2" fmla="*/ 3436135 w 3436246"/>
              <a:gd name="connsiteY2" fmla="*/ 1718852 h 3437744"/>
              <a:gd name="connsiteX3" fmla="*/ 1718077 w 3436246"/>
              <a:gd name="connsiteY3" fmla="*/ 3437704 h 3437744"/>
              <a:gd name="connsiteX4" fmla="*/ 19 w 3436246"/>
              <a:gd name="connsiteY4" fmla="*/ 1718852 h 3437744"/>
              <a:gd name="connsiteX0" fmla="*/ 13 w 3397201"/>
              <a:gd name="connsiteY0" fmla="*/ 1721019 h 3437704"/>
              <a:gd name="connsiteX1" fmla="*/ 1679068 w 3397201"/>
              <a:gd name="connsiteY1" fmla="*/ 0 h 3437704"/>
              <a:gd name="connsiteX2" fmla="*/ 3397126 w 3397201"/>
              <a:gd name="connsiteY2" fmla="*/ 1718852 h 3437704"/>
              <a:gd name="connsiteX3" fmla="*/ 1679068 w 3397201"/>
              <a:gd name="connsiteY3" fmla="*/ 3437704 h 3437704"/>
              <a:gd name="connsiteX4" fmla="*/ 13 w 3397201"/>
              <a:gd name="connsiteY4" fmla="*/ 1721019 h 3437704"/>
              <a:gd name="connsiteX0" fmla="*/ 2264 w 3399452"/>
              <a:gd name="connsiteY0" fmla="*/ 1721019 h 3437704"/>
              <a:gd name="connsiteX1" fmla="*/ 1681319 w 3399452"/>
              <a:gd name="connsiteY1" fmla="*/ 0 h 3437704"/>
              <a:gd name="connsiteX2" fmla="*/ 3399377 w 3399452"/>
              <a:gd name="connsiteY2" fmla="*/ 1718852 h 3437704"/>
              <a:gd name="connsiteX3" fmla="*/ 1681319 w 3399452"/>
              <a:gd name="connsiteY3" fmla="*/ 3437704 h 3437704"/>
              <a:gd name="connsiteX4" fmla="*/ 2264 w 3399452"/>
              <a:gd name="connsiteY4" fmla="*/ 1721019 h 3437704"/>
              <a:gd name="connsiteX0" fmla="*/ 3150 w 3400369"/>
              <a:gd name="connsiteY0" fmla="*/ 1722662 h 3439347"/>
              <a:gd name="connsiteX1" fmla="*/ 1682205 w 3400369"/>
              <a:gd name="connsiteY1" fmla="*/ 1643 h 3439347"/>
              <a:gd name="connsiteX2" fmla="*/ 3400263 w 3400369"/>
              <a:gd name="connsiteY2" fmla="*/ 1720495 h 3439347"/>
              <a:gd name="connsiteX3" fmla="*/ 1682205 w 3400369"/>
              <a:gd name="connsiteY3" fmla="*/ 3439347 h 3439347"/>
              <a:gd name="connsiteX4" fmla="*/ 3150 w 3400369"/>
              <a:gd name="connsiteY4" fmla="*/ 1722662 h 3439347"/>
              <a:gd name="connsiteX0" fmla="*/ 2582 w 3399781"/>
              <a:gd name="connsiteY0" fmla="*/ 1721499 h 3438184"/>
              <a:gd name="connsiteX1" fmla="*/ 1681637 w 3399781"/>
              <a:gd name="connsiteY1" fmla="*/ 480 h 3438184"/>
              <a:gd name="connsiteX2" fmla="*/ 3399695 w 3399781"/>
              <a:gd name="connsiteY2" fmla="*/ 1719332 h 3438184"/>
              <a:gd name="connsiteX3" fmla="*/ 1681637 w 3399781"/>
              <a:gd name="connsiteY3" fmla="*/ 3438184 h 3438184"/>
              <a:gd name="connsiteX4" fmla="*/ 2582 w 3399781"/>
              <a:gd name="connsiteY4" fmla="*/ 1721499 h 3438184"/>
              <a:gd name="connsiteX0" fmla="*/ 2582 w 3399862"/>
              <a:gd name="connsiteY0" fmla="*/ 1721615 h 3438300"/>
              <a:gd name="connsiteX1" fmla="*/ 1681637 w 3399862"/>
              <a:gd name="connsiteY1" fmla="*/ 596 h 3438300"/>
              <a:gd name="connsiteX2" fmla="*/ 3399695 w 3399862"/>
              <a:gd name="connsiteY2" fmla="*/ 1719448 h 3438300"/>
              <a:gd name="connsiteX3" fmla="*/ 1681637 w 3399862"/>
              <a:gd name="connsiteY3" fmla="*/ 3438300 h 3438300"/>
              <a:gd name="connsiteX4" fmla="*/ 2582 w 3399862"/>
              <a:gd name="connsiteY4" fmla="*/ 1721615 h 3438300"/>
              <a:gd name="connsiteX0" fmla="*/ 2582 w 3399862"/>
              <a:gd name="connsiteY0" fmla="*/ 1721615 h 3438720"/>
              <a:gd name="connsiteX1" fmla="*/ 1681637 w 3399862"/>
              <a:gd name="connsiteY1" fmla="*/ 596 h 3438720"/>
              <a:gd name="connsiteX2" fmla="*/ 3399695 w 3399862"/>
              <a:gd name="connsiteY2" fmla="*/ 1719448 h 3438720"/>
              <a:gd name="connsiteX3" fmla="*/ 1681637 w 3399862"/>
              <a:gd name="connsiteY3" fmla="*/ 3438300 h 3438720"/>
              <a:gd name="connsiteX4" fmla="*/ 2582 w 3399862"/>
              <a:gd name="connsiteY4" fmla="*/ 1721615 h 3438720"/>
              <a:gd name="connsiteX0" fmla="*/ 2582 w 3399862"/>
              <a:gd name="connsiteY0" fmla="*/ 1721615 h 3438816"/>
              <a:gd name="connsiteX1" fmla="*/ 1681637 w 3399862"/>
              <a:gd name="connsiteY1" fmla="*/ 596 h 3438816"/>
              <a:gd name="connsiteX2" fmla="*/ 3399695 w 3399862"/>
              <a:gd name="connsiteY2" fmla="*/ 1719448 h 3438816"/>
              <a:gd name="connsiteX3" fmla="*/ 1681637 w 3399862"/>
              <a:gd name="connsiteY3" fmla="*/ 3438300 h 3438816"/>
              <a:gd name="connsiteX4" fmla="*/ 2582 w 3399862"/>
              <a:gd name="connsiteY4" fmla="*/ 1721615 h 343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9862" h="3438816">
                <a:moveTo>
                  <a:pt x="2582" y="1721615"/>
                </a:moveTo>
                <a:cubicBezTo>
                  <a:pt x="-58089" y="466796"/>
                  <a:pt x="963774" y="22625"/>
                  <a:pt x="1681637" y="596"/>
                </a:cubicBezTo>
                <a:cubicBezTo>
                  <a:pt x="2399500" y="-21433"/>
                  <a:pt x="3414863" y="566470"/>
                  <a:pt x="3399695" y="1719448"/>
                </a:cubicBezTo>
                <a:cubicBezTo>
                  <a:pt x="3399695" y="2820422"/>
                  <a:pt x="2308493" y="3459607"/>
                  <a:pt x="1681637" y="3438300"/>
                </a:cubicBezTo>
                <a:cubicBezTo>
                  <a:pt x="1054781" y="3416993"/>
                  <a:pt x="63253" y="2976434"/>
                  <a:pt x="2582" y="172161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2450" spc="-225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>
                <a:solidFill>
                  <a:schemeClr val="bg1"/>
                </a:solidFill>
              </a:defRPr>
            </a:lvl2pPr>
            <a:lvl3pPr marL="342900" indent="0">
              <a:buNone/>
              <a:defRPr>
                <a:solidFill>
                  <a:schemeClr val="bg1"/>
                </a:solidFill>
              </a:defRPr>
            </a:lvl3pPr>
            <a:lvl4pPr marL="493776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C headline, do not exceed one line (sentence-case)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89770" y="1692019"/>
            <a:ext cx="1879260" cy="13678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90371" y="1715832"/>
            <a:ext cx="1852589" cy="11296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789771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6590370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1455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9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06161" y="3327582"/>
            <a:ext cx="1697774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4807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1918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45858" y="1217270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967" y="1217267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02575" y="1217280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359" y="2984030"/>
            <a:ext cx="194937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4669" y="2984030"/>
            <a:ext cx="190458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5437" y="2984030"/>
            <a:ext cx="1925267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1340518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10"/>
          </p:nvPr>
        </p:nvSpPr>
        <p:spPr>
          <a:xfrm>
            <a:off x="536642" y="3308911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5760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29568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84067" y="1158879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0448" y="1158868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12960" y="1158881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245" y="3000360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26531" y="30003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01376" y="30003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848514" y="1158898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977326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66174" y="30003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1260296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0"/>
          </p:nvPr>
        </p:nvSpPr>
        <p:spPr>
          <a:xfrm>
            <a:off x="2021115" y="1534178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42282" y="3264474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9443" y="3274710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8575" y="1169963"/>
            <a:ext cx="1264856" cy="1278186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110" y="1158868"/>
            <a:ext cx="1264252" cy="127818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48574" y="2813525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00718" y="1235864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3054" y="29661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252" y="29661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4467" y="2802442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422404" y="15306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11252" y="12220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3055854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1/LONGER HEADLIINE/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8142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51B4A6-4E70-4876-94A0-C5A5958F26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400733"/>
            <a:ext cx="1165860" cy="3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3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E/2 COL/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00EA4D0-1508-4B31-8537-4DC6797951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47937" y="1470886"/>
            <a:ext cx="4596063" cy="3672614"/>
          </a:xfrm>
          <a:custGeom>
            <a:avLst/>
            <a:gdLst>
              <a:gd name="connsiteX0" fmla="*/ 3869875 w 6128084"/>
              <a:gd name="connsiteY0" fmla="*/ 438 h 4896818"/>
              <a:gd name="connsiteX1" fmla="*/ 5960485 w 6128084"/>
              <a:gd name="connsiteY1" fmla="*/ 625591 h 4896818"/>
              <a:gd name="connsiteX2" fmla="*/ 6128084 w 6128084"/>
              <a:gd name="connsiteY2" fmla="*/ 740556 h 4896818"/>
              <a:gd name="connsiteX3" fmla="*/ 6128084 w 6128084"/>
              <a:gd name="connsiteY3" fmla="*/ 4896818 h 4896818"/>
              <a:gd name="connsiteX4" fmla="*/ 131780 w 6128084"/>
              <a:gd name="connsiteY4" fmla="*/ 4896818 h 4896818"/>
              <a:gd name="connsiteX5" fmla="*/ 109091 w 6128084"/>
              <a:gd name="connsiteY5" fmla="*/ 4806539 h 4896818"/>
              <a:gd name="connsiteX6" fmla="*/ 1384 w 6128084"/>
              <a:gd name="connsiteY6" fmla="*/ 3912440 h 4896818"/>
              <a:gd name="connsiteX7" fmla="*/ 3869875 w 6128084"/>
              <a:gd name="connsiteY7" fmla="*/ 438 h 489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8084" h="4896818">
                <a:moveTo>
                  <a:pt x="3869875" y="438"/>
                </a:moveTo>
                <a:cubicBezTo>
                  <a:pt x="4589036" y="11315"/>
                  <a:pt x="5324726" y="230626"/>
                  <a:pt x="5960485" y="625591"/>
                </a:cubicBezTo>
                <a:lnTo>
                  <a:pt x="6128084" y="740556"/>
                </a:lnTo>
                <a:lnTo>
                  <a:pt x="6128084" y="4896818"/>
                </a:lnTo>
                <a:lnTo>
                  <a:pt x="131780" y="4896818"/>
                </a:lnTo>
                <a:lnTo>
                  <a:pt x="109091" y="4806539"/>
                </a:lnTo>
                <a:cubicBezTo>
                  <a:pt x="46285" y="4526847"/>
                  <a:pt x="9094" y="4228703"/>
                  <a:pt x="1384" y="3912440"/>
                </a:cubicBezTo>
                <a:cubicBezTo>
                  <a:pt x="-60310" y="1382331"/>
                  <a:pt x="1952112" y="-28568"/>
                  <a:pt x="3869875" y="43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E headline, do not exceed one line (sentence-case)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6127E9-EDCE-4CA6-9708-C2BB0F95FA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07142" y="1331437"/>
            <a:ext cx="4450574" cy="3838967"/>
          </a:xfrm>
          <a:custGeom>
            <a:avLst/>
            <a:gdLst>
              <a:gd name="connsiteX0" fmla="*/ 3964659 w 5934098"/>
              <a:gd name="connsiteY0" fmla="*/ 0 h 5118623"/>
              <a:gd name="connsiteX1" fmla="*/ 5854082 w 5934098"/>
              <a:gd name="connsiteY1" fmla="*/ 462939 h 5118623"/>
              <a:gd name="connsiteX2" fmla="*/ 5934098 w 5934098"/>
              <a:gd name="connsiteY2" fmla="*/ 507848 h 5118623"/>
              <a:gd name="connsiteX3" fmla="*/ 5934098 w 5934098"/>
              <a:gd name="connsiteY3" fmla="*/ 5118623 h 5118623"/>
              <a:gd name="connsiteX4" fmla="*/ 173032 w 5934098"/>
              <a:gd name="connsiteY4" fmla="*/ 5118623 h 5118623"/>
              <a:gd name="connsiteX5" fmla="*/ 153734 w 5934098"/>
              <a:gd name="connsiteY5" fmla="*/ 5055449 h 5118623"/>
              <a:gd name="connsiteX6" fmla="*/ 776 w 5934098"/>
              <a:gd name="connsiteY6" fmla="*/ 3986128 h 5118623"/>
              <a:gd name="connsiteX7" fmla="*/ 3964659 w 5934098"/>
              <a:gd name="connsiteY7" fmla="*/ 0 h 5118623"/>
              <a:gd name="connsiteX0" fmla="*/ 5934098 w 6025538"/>
              <a:gd name="connsiteY0" fmla="*/ 5118623 h 5210063"/>
              <a:gd name="connsiteX1" fmla="*/ 173032 w 6025538"/>
              <a:gd name="connsiteY1" fmla="*/ 5118623 h 5210063"/>
              <a:gd name="connsiteX2" fmla="*/ 153734 w 6025538"/>
              <a:gd name="connsiteY2" fmla="*/ 5055449 h 5210063"/>
              <a:gd name="connsiteX3" fmla="*/ 776 w 6025538"/>
              <a:gd name="connsiteY3" fmla="*/ 3986128 h 5210063"/>
              <a:gd name="connsiteX4" fmla="*/ 3964659 w 6025538"/>
              <a:gd name="connsiteY4" fmla="*/ 0 h 5210063"/>
              <a:gd name="connsiteX5" fmla="*/ 5854082 w 6025538"/>
              <a:gd name="connsiteY5" fmla="*/ 462939 h 5210063"/>
              <a:gd name="connsiteX6" fmla="*/ 5934098 w 6025538"/>
              <a:gd name="connsiteY6" fmla="*/ 507848 h 5210063"/>
              <a:gd name="connsiteX7" fmla="*/ 6025538 w 6025538"/>
              <a:gd name="connsiteY7" fmla="*/ 5210063 h 5210063"/>
              <a:gd name="connsiteX0" fmla="*/ 5934098 w 5934098"/>
              <a:gd name="connsiteY0" fmla="*/ 5118623 h 5118623"/>
              <a:gd name="connsiteX1" fmla="*/ 173032 w 5934098"/>
              <a:gd name="connsiteY1" fmla="*/ 5118623 h 5118623"/>
              <a:gd name="connsiteX2" fmla="*/ 153734 w 5934098"/>
              <a:gd name="connsiteY2" fmla="*/ 5055449 h 5118623"/>
              <a:gd name="connsiteX3" fmla="*/ 776 w 5934098"/>
              <a:gd name="connsiteY3" fmla="*/ 3986128 h 5118623"/>
              <a:gd name="connsiteX4" fmla="*/ 3964659 w 5934098"/>
              <a:gd name="connsiteY4" fmla="*/ 0 h 5118623"/>
              <a:gd name="connsiteX5" fmla="*/ 5854082 w 5934098"/>
              <a:gd name="connsiteY5" fmla="*/ 462939 h 5118623"/>
              <a:gd name="connsiteX6" fmla="*/ 5934098 w 5934098"/>
              <a:gd name="connsiteY6" fmla="*/ 507848 h 5118623"/>
              <a:gd name="connsiteX0" fmla="*/ 173032 w 5934098"/>
              <a:gd name="connsiteY0" fmla="*/ 5118623 h 5118623"/>
              <a:gd name="connsiteX1" fmla="*/ 153734 w 5934098"/>
              <a:gd name="connsiteY1" fmla="*/ 5055449 h 5118623"/>
              <a:gd name="connsiteX2" fmla="*/ 776 w 5934098"/>
              <a:gd name="connsiteY2" fmla="*/ 3986128 h 5118623"/>
              <a:gd name="connsiteX3" fmla="*/ 3964659 w 5934098"/>
              <a:gd name="connsiteY3" fmla="*/ 0 h 5118623"/>
              <a:gd name="connsiteX4" fmla="*/ 5854082 w 5934098"/>
              <a:gd name="connsiteY4" fmla="*/ 462939 h 5118623"/>
              <a:gd name="connsiteX5" fmla="*/ 5934098 w 5934098"/>
              <a:gd name="connsiteY5" fmla="*/ 507848 h 511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4098" h="5118623">
                <a:moveTo>
                  <a:pt x="173032" y="5118623"/>
                </a:moveTo>
                <a:lnTo>
                  <a:pt x="153734" y="5055449"/>
                </a:lnTo>
                <a:cubicBezTo>
                  <a:pt x="61008" y="4721691"/>
                  <a:pt x="7624" y="4364348"/>
                  <a:pt x="776" y="3986128"/>
                </a:cubicBezTo>
                <a:cubicBezTo>
                  <a:pt x="-43047" y="1565522"/>
                  <a:pt x="1775467" y="0"/>
                  <a:pt x="3964659" y="0"/>
                </a:cubicBezTo>
                <a:cubicBezTo>
                  <a:pt x="4648782" y="0"/>
                  <a:pt x="5292426" y="165475"/>
                  <a:pt x="5854082" y="462939"/>
                </a:cubicBezTo>
                <a:lnTo>
                  <a:pt x="5934098" y="507848"/>
                </a:lnTo>
              </a:path>
            </a:pathLst>
          </a:custGeom>
          <a:ln w="38100">
            <a:solidFill>
              <a:schemeClr val="accent6"/>
            </a:solidFill>
          </a:ln>
        </p:spPr>
        <p:txBody>
          <a:bodyPr wrap="square">
            <a:noAutofit/>
          </a:bodyPr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11" name="Rectangle 10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7256010" y="4672013"/>
            <a:ext cx="1200890" cy="367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50" y="1371600"/>
            <a:ext cx="4000501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062973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71780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7313872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9575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9189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4742121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8986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39813B1-14A5-49B6-B640-630D2979E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one line (sentence-case)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2481692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05943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997" y="1235708"/>
            <a:ext cx="8230007" cy="2386334"/>
          </a:xfrm>
        </p:spPr>
        <p:txBody>
          <a:bodyPr anchor="ctr" anchorCtr="0"/>
          <a:lstStyle>
            <a:lvl1pPr algn="ctr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Closing slide headline </a:t>
            </a:r>
            <a:br>
              <a:rPr lang="en-US"/>
            </a:br>
            <a:r>
              <a:rPr lang="en-US"/>
              <a:t>can go up to four 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C40353-A1E4-4BC4-B47B-39574FFD1371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3477700" y="4590895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277F8E-B809-44CD-83FD-94D557FA2818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2"/>
            </p:custDataLst>
          </p:nvPr>
        </p:nvGrpSpPr>
        <p:grpSpPr>
          <a:xfrm>
            <a:off x="3930601" y="4184060"/>
            <a:ext cx="1282798" cy="340661"/>
            <a:chOff x="5466238" y="1780162"/>
            <a:chExt cx="6208892" cy="16488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51492CE-7860-42CC-AB19-EB413DC2BE38}"/>
                </a:ext>
              </a:extLst>
            </p:cNvPr>
            <p:cNvGrpSpPr/>
            <p:nvPr/>
          </p:nvGrpSpPr>
          <p:grpSpPr>
            <a:xfrm>
              <a:off x="7443982" y="2021903"/>
              <a:ext cx="4231148" cy="1168083"/>
              <a:chOff x="7443982" y="2021903"/>
              <a:chExt cx="4231148" cy="1168083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2744E7E-0557-49D3-9EEE-8A39C99B7902}"/>
                  </a:ext>
                </a:extLst>
              </p:cNvPr>
              <p:cNvSpPr/>
              <p:nvPr/>
            </p:nvSpPr>
            <p:spPr>
              <a:xfrm>
                <a:off x="7443982" y="2021903"/>
                <a:ext cx="173108" cy="922714"/>
              </a:xfrm>
              <a:custGeom>
                <a:avLst/>
                <a:gdLst>
                  <a:gd name="connsiteX0" fmla="*/ 0 w 103822"/>
                  <a:gd name="connsiteY0" fmla="*/ 0 h 553402"/>
                  <a:gd name="connsiteX1" fmla="*/ 103822 w 103822"/>
                  <a:gd name="connsiteY1" fmla="*/ 0 h 553402"/>
                  <a:gd name="connsiteX2" fmla="*/ 103822 w 103822"/>
                  <a:gd name="connsiteY2" fmla="*/ 553403 h 553402"/>
                  <a:gd name="connsiteX3" fmla="*/ 0 w 103822"/>
                  <a:gd name="connsiteY3" fmla="*/ 553403 h 553402"/>
                  <a:gd name="connsiteX4" fmla="*/ 0 w 103822"/>
                  <a:gd name="connsiteY4" fmla="*/ 0 h 55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22" h="553402">
                    <a:moveTo>
                      <a:pt x="0" y="0"/>
                    </a:moveTo>
                    <a:lnTo>
                      <a:pt x="103822" y="0"/>
                    </a:ln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1EF84C7-F0B9-469F-85F7-384A930990E6}"/>
                  </a:ext>
                </a:extLst>
              </p:cNvPr>
              <p:cNvSpPr/>
              <p:nvPr/>
            </p:nvSpPr>
            <p:spPr>
              <a:xfrm>
                <a:off x="7693004" y="2298876"/>
                <a:ext cx="647170" cy="659717"/>
              </a:xfrm>
              <a:custGeom>
                <a:avLst/>
                <a:gdLst>
                  <a:gd name="connsiteX0" fmla="*/ 187261 w 388143"/>
                  <a:gd name="connsiteY0" fmla="*/ 395668 h 395668"/>
                  <a:gd name="connsiteX1" fmla="*/ 0 w 388143"/>
                  <a:gd name="connsiteY1" fmla="*/ 197834 h 395668"/>
                  <a:gd name="connsiteX2" fmla="*/ 187261 w 388143"/>
                  <a:gd name="connsiteY2" fmla="*/ 0 h 395668"/>
                  <a:gd name="connsiteX3" fmla="*/ 284321 w 388143"/>
                  <a:gd name="connsiteY3" fmla="*/ 35624 h 395668"/>
                  <a:gd name="connsiteX4" fmla="*/ 284321 w 388143"/>
                  <a:gd name="connsiteY4" fmla="*/ 8287 h 395668"/>
                  <a:gd name="connsiteX5" fmla="*/ 388144 w 388143"/>
                  <a:gd name="connsiteY5" fmla="*/ 8287 h 395668"/>
                  <a:gd name="connsiteX6" fmla="*/ 388144 w 388143"/>
                  <a:gd name="connsiteY6" fmla="*/ 387287 h 395668"/>
                  <a:gd name="connsiteX7" fmla="*/ 284321 w 388143"/>
                  <a:gd name="connsiteY7" fmla="*/ 387287 h 395668"/>
                  <a:gd name="connsiteX8" fmla="*/ 284321 w 388143"/>
                  <a:gd name="connsiteY8" fmla="*/ 359283 h 395668"/>
                  <a:gd name="connsiteX9" fmla="*/ 187261 w 388143"/>
                  <a:gd name="connsiteY9" fmla="*/ 395668 h 395668"/>
                  <a:gd name="connsiteX10" fmla="*/ 202406 w 388143"/>
                  <a:gd name="connsiteY10" fmla="*/ 300895 h 395668"/>
                  <a:gd name="connsiteX11" fmla="*/ 284321 w 388143"/>
                  <a:gd name="connsiteY11" fmla="*/ 259175 h 395668"/>
                  <a:gd name="connsiteX12" fmla="*/ 284321 w 388143"/>
                  <a:gd name="connsiteY12" fmla="*/ 135636 h 395668"/>
                  <a:gd name="connsiteX13" fmla="*/ 202406 w 388143"/>
                  <a:gd name="connsiteY13" fmla="*/ 94678 h 395668"/>
                  <a:gd name="connsiteX14" fmla="*/ 107632 w 388143"/>
                  <a:gd name="connsiteY14" fmla="*/ 197739 h 395668"/>
                  <a:gd name="connsiteX15" fmla="*/ 202406 w 388143"/>
                  <a:gd name="connsiteY15" fmla="*/ 300895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395668">
                    <a:moveTo>
                      <a:pt x="187261" y="395668"/>
                    </a:moveTo>
                    <a:cubicBezTo>
                      <a:pt x="75057" y="395668"/>
                      <a:pt x="0" y="303943"/>
                      <a:pt x="0" y="197834"/>
                    </a:cubicBezTo>
                    <a:cubicBezTo>
                      <a:pt x="0" y="91726"/>
                      <a:pt x="75057" y="0"/>
                      <a:pt x="187261" y="0"/>
                    </a:cubicBezTo>
                    <a:cubicBezTo>
                      <a:pt x="228219" y="0"/>
                      <a:pt x="262318" y="14383"/>
                      <a:pt x="284321" y="35624"/>
                    </a:cubicBezTo>
                    <a:lnTo>
                      <a:pt x="284321" y="8287"/>
                    </a:lnTo>
                    <a:lnTo>
                      <a:pt x="388144" y="8287"/>
                    </a:lnTo>
                    <a:lnTo>
                      <a:pt x="388144" y="387287"/>
                    </a:lnTo>
                    <a:lnTo>
                      <a:pt x="284321" y="387287"/>
                    </a:lnTo>
                    <a:lnTo>
                      <a:pt x="284321" y="359283"/>
                    </a:lnTo>
                    <a:cubicBezTo>
                      <a:pt x="262318" y="381191"/>
                      <a:pt x="228219" y="395668"/>
                      <a:pt x="187261" y="395668"/>
                    </a:cubicBezTo>
                    <a:close/>
                    <a:moveTo>
                      <a:pt x="202406" y="300895"/>
                    </a:moveTo>
                    <a:cubicBezTo>
                      <a:pt x="242602" y="300895"/>
                      <a:pt x="266795" y="283464"/>
                      <a:pt x="284321" y="259175"/>
                    </a:cubicBezTo>
                    <a:lnTo>
                      <a:pt x="284321" y="135636"/>
                    </a:lnTo>
                    <a:cubicBezTo>
                      <a:pt x="266890" y="112109"/>
                      <a:pt x="242602" y="94678"/>
                      <a:pt x="202406" y="94678"/>
                    </a:cubicBezTo>
                    <a:cubicBezTo>
                      <a:pt x="146304" y="94678"/>
                      <a:pt x="107632" y="141637"/>
                      <a:pt x="107632" y="197739"/>
                    </a:cubicBezTo>
                    <a:cubicBezTo>
                      <a:pt x="107632" y="253841"/>
                      <a:pt x="146304" y="300895"/>
                      <a:pt x="202406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EA6F7B0-012D-4230-A02F-5FB88B2597D6}"/>
                  </a:ext>
                </a:extLst>
              </p:cNvPr>
              <p:cNvSpPr/>
              <p:nvPr/>
            </p:nvSpPr>
            <p:spPr>
              <a:xfrm>
                <a:off x="8445310" y="2021903"/>
                <a:ext cx="647170" cy="936690"/>
              </a:xfrm>
              <a:custGeom>
                <a:avLst/>
                <a:gdLst>
                  <a:gd name="connsiteX0" fmla="*/ 200882 w 388143"/>
                  <a:gd name="connsiteY0" fmla="*/ 561784 h 561784"/>
                  <a:gd name="connsiteX1" fmla="*/ 103822 w 388143"/>
                  <a:gd name="connsiteY1" fmla="*/ 525399 h 561784"/>
                  <a:gd name="connsiteX2" fmla="*/ 103822 w 388143"/>
                  <a:gd name="connsiteY2" fmla="*/ 553403 h 561784"/>
                  <a:gd name="connsiteX3" fmla="*/ 0 w 388143"/>
                  <a:gd name="connsiteY3" fmla="*/ 553403 h 561784"/>
                  <a:gd name="connsiteX4" fmla="*/ 0 w 388143"/>
                  <a:gd name="connsiteY4" fmla="*/ 0 h 561784"/>
                  <a:gd name="connsiteX5" fmla="*/ 103822 w 388143"/>
                  <a:gd name="connsiteY5" fmla="*/ 0 h 561784"/>
                  <a:gd name="connsiteX6" fmla="*/ 103822 w 388143"/>
                  <a:gd name="connsiteY6" fmla="*/ 201644 h 561784"/>
                  <a:gd name="connsiteX7" fmla="*/ 200882 w 388143"/>
                  <a:gd name="connsiteY7" fmla="*/ 166021 h 561784"/>
                  <a:gd name="connsiteX8" fmla="*/ 388144 w 388143"/>
                  <a:gd name="connsiteY8" fmla="*/ 363855 h 561784"/>
                  <a:gd name="connsiteX9" fmla="*/ 200882 w 388143"/>
                  <a:gd name="connsiteY9" fmla="*/ 561784 h 561784"/>
                  <a:gd name="connsiteX10" fmla="*/ 185738 w 388143"/>
                  <a:gd name="connsiteY10" fmla="*/ 467011 h 561784"/>
                  <a:gd name="connsiteX11" fmla="*/ 281273 w 388143"/>
                  <a:gd name="connsiteY11" fmla="*/ 363950 h 561784"/>
                  <a:gd name="connsiteX12" fmla="*/ 185738 w 388143"/>
                  <a:gd name="connsiteY12" fmla="*/ 260890 h 561784"/>
                  <a:gd name="connsiteX13" fmla="*/ 103822 w 388143"/>
                  <a:gd name="connsiteY13" fmla="*/ 301847 h 561784"/>
                  <a:gd name="connsiteX14" fmla="*/ 103822 w 388143"/>
                  <a:gd name="connsiteY14" fmla="*/ 425387 h 561784"/>
                  <a:gd name="connsiteX15" fmla="*/ 185738 w 388143"/>
                  <a:gd name="connsiteY15" fmla="*/ 467011 h 56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61784">
                    <a:moveTo>
                      <a:pt x="200882" y="561784"/>
                    </a:moveTo>
                    <a:cubicBezTo>
                      <a:pt x="160687" y="561784"/>
                      <a:pt x="125825" y="547402"/>
                      <a:pt x="103822" y="525399"/>
                    </a:cubicBez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lnTo>
                      <a:pt x="103822" y="0"/>
                    </a:lnTo>
                    <a:lnTo>
                      <a:pt x="103822" y="201644"/>
                    </a:lnTo>
                    <a:cubicBezTo>
                      <a:pt x="125825" y="180404"/>
                      <a:pt x="160687" y="166021"/>
                      <a:pt x="200882" y="166021"/>
                    </a:cubicBezTo>
                    <a:cubicBezTo>
                      <a:pt x="313087" y="166021"/>
                      <a:pt x="388144" y="257746"/>
                      <a:pt x="388144" y="363855"/>
                    </a:cubicBezTo>
                    <a:cubicBezTo>
                      <a:pt x="388144" y="469963"/>
                      <a:pt x="313087" y="561784"/>
                      <a:pt x="200882" y="561784"/>
                    </a:cubicBezTo>
                    <a:close/>
                    <a:moveTo>
                      <a:pt x="185738" y="467011"/>
                    </a:moveTo>
                    <a:cubicBezTo>
                      <a:pt x="242602" y="467011"/>
                      <a:pt x="281273" y="420053"/>
                      <a:pt x="281273" y="363950"/>
                    </a:cubicBezTo>
                    <a:cubicBezTo>
                      <a:pt x="281273" y="307848"/>
                      <a:pt x="242602" y="260890"/>
                      <a:pt x="185738" y="260890"/>
                    </a:cubicBezTo>
                    <a:cubicBezTo>
                      <a:pt x="145542" y="260890"/>
                      <a:pt x="121253" y="278321"/>
                      <a:pt x="103822" y="301847"/>
                    </a:cubicBezTo>
                    <a:lnTo>
                      <a:pt x="103822" y="425387"/>
                    </a:lnTo>
                    <a:cubicBezTo>
                      <a:pt x="121253" y="449580"/>
                      <a:pt x="145542" y="467011"/>
                      <a:pt x="185738" y="46701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B08DADA-CE4E-4F68-8D7B-D7996B860F63}"/>
                  </a:ext>
                </a:extLst>
              </p:cNvPr>
              <p:cNvSpPr/>
              <p:nvPr/>
            </p:nvSpPr>
            <p:spPr>
              <a:xfrm>
                <a:off x="9149178" y="2298876"/>
                <a:ext cx="634465" cy="659717"/>
              </a:xfrm>
              <a:custGeom>
                <a:avLst/>
                <a:gdLst>
                  <a:gd name="connsiteX0" fmla="*/ 200882 w 380523"/>
                  <a:gd name="connsiteY0" fmla="*/ 395668 h 395668"/>
                  <a:gd name="connsiteX1" fmla="*/ 0 w 380523"/>
                  <a:gd name="connsiteY1" fmla="*/ 197834 h 395668"/>
                  <a:gd name="connsiteX2" fmla="*/ 200882 w 380523"/>
                  <a:gd name="connsiteY2" fmla="*/ 0 h 395668"/>
                  <a:gd name="connsiteX3" fmla="*/ 380524 w 380523"/>
                  <a:gd name="connsiteY3" fmla="*/ 109156 h 395668"/>
                  <a:gd name="connsiteX4" fmla="*/ 290322 w 380523"/>
                  <a:gd name="connsiteY4" fmla="*/ 157639 h 395668"/>
                  <a:gd name="connsiteX5" fmla="*/ 200882 w 380523"/>
                  <a:gd name="connsiteY5" fmla="*/ 96965 h 395668"/>
                  <a:gd name="connsiteX6" fmla="*/ 104585 w 380523"/>
                  <a:gd name="connsiteY6" fmla="*/ 197834 h 395668"/>
                  <a:gd name="connsiteX7" fmla="*/ 200882 w 380523"/>
                  <a:gd name="connsiteY7" fmla="*/ 298704 h 395668"/>
                  <a:gd name="connsiteX8" fmla="*/ 290322 w 380523"/>
                  <a:gd name="connsiteY8" fmla="*/ 238030 h 395668"/>
                  <a:gd name="connsiteX9" fmla="*/ 380524 w 380523"/>
                  <a:gd name="connsiteY9" fmla="*/ 286512 h 395668"/>
                  <a:gd name="connsiteX10" fmla="*/ 200882 w 380523"/>
                  <a:gd name="connsiteY10" fmla="*/ 395668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0523" h="395668">
                    <a:moveTo>
                      <a:pt x="200882" y="395668"/>
                    </a:moveTo>
                    <a:cubicBezTo>
                      <a:pt x="88678" y="395668"/>
                      <a:pt x="0" y="312230"/>
                      <a:pt x="0" y="197834"/>
                    </a:cubicBezTo>
                    <a:cubicBezTo>
                      <a:pt x="0" y="83344"/>
                      <a:pt x="88678" y="0"/>
                      <a:pt x="200882" y="0"/>
                    </a:cubicBezTo>
                    <a:cubicBezTo>
                      <a:pt x="279749" y="0"/>
                      <a:pt x="347948" y="44005"/>
                      <a:pt x="380524" y="109156"/>
                    </a:cubicBezTo>
                    <a:lnTo>
                      <a:pt x="290322" y="157639"/>
                    </a:lnTo>
                    <a:cubicBezTo>
                      <a:pt x="275177" y="122777"/>
                      <a:pt x="242602" y="96965"/>
                      <a:pt x="200882" y="96965"/>
                    </a:cubicBezTo>
                    <a:cubicBezTo>
                      <a:pt x="146304" y="96965"/>
                      <a:pt x="104585" y="139446"/>
                      <a:pt x="104585" y="197834"/>
                    </a:cubicBezTo>
                    <a:cubicBezTo>
                      <a:pt x="104585" y="256223"/>
                      <a:pt x="146304" y="298704"/>
                      <a:pt x="200882" y="298704"/>
                    </a:cubicBezTo>
                    <a:cubicBezTo>
                      <a:pt x="242602" y="298704"/>
                      <a:pt x="275177" y="272891"/>
                      <a:pt x="290322" y="238030"/>
                    </a:cubicBezTo>
                    <a:lnTo>
                      <a:pt x="380524" y="286512"/>
                    </a:lnTo>
                    <a:cubicBezTo>
                      <a:pt x="347948" y="351663"/>
                      <a:pt x="279749" y="395668"/>
                      <a:pt x="200882" y="3956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010F925-5E77-464F-8E66-CFB3944F9C57}"/>
                  </a:ext>
                </a:extLst>
              </p:cNvPr>
              <p:cNvSpPr/>
              <p:nvPr/>
            </p:nvSpPr>
            <p:spPr>
              <a:xfrm>
                <a:off x="9818900" y="2298876"/>
                <a:ext cx="664799" cy="659717"/>
              </a:xfrm>
              <a:custGeom>
                <a:avLst/>
                <a:gdLst>
                  <a:gd name="connsiteX0" fmla="*/ 199358 w 398716"/>
                  <a:gd name="connsiteY0" fmla="*/ 395668 h 395668"/>
                  <a:gd name="connsiteX1" fmla="*/ 0 w 398716"/>
                  <a:gd name="connsiteY1" fmla="*/ 197834 h 395668"/>
                  <a:gd name="connsiteX2" fmla="*/ 199358 w 398716"/>
                  <a:gd name="connsiteY2" fmla="*/ 0 h 395668"/>
                  <a:gd name="connsiteX3" fmla="*/ 398716 w 398716"/>
                  <a:gd name="connsiteY3" fmla="*/ 197834 h 395668"/>
                  <a:gd name="connsiteX4" fmla="*/ 199358 w 398716"/>
                  <a:gd name="connsiteY4" fmla="*/ 395668 h 395668"/>
                  <a:gd name="connsiteX5" fmla="*/ 199358 w 398716"/>
                  <a:gd name="connsiteY5" fmla="*/ 298609 h 395668"/>
                  <a:gd name="connsiteX6" fmla="*/ 293370 w 398716"/>
                  <a:gd name="connsiteY6" fmla="*/ 197739 h 395668"/>
                  <a:gd name="connsiteX7" fmla="*/ 199358 w 398716"/>
                  <a:gd name="connsiteY7" fmla="*/ 96869 h 395668"/>
                  <a:gd name="connsiteX8" fmla="*/ 104584 w 398716"/>
                  <a:gd name="connsiteY8" fmla="*/ 197739 h 395668"/>
                  <a:gd name="connsiteX9" fmla="*/ 199358 w 398716"/>
                  <a:gd name="connsiteY9" fmla="*/ 298609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716" h="395668">
                    <a:moveTo>
                      <a:pt x="199358" y="395668"/>
                    </a:moveTo>
                    <a:cubicBezTo>
                      <a:pt x="89440" y="395668"/>
                      <a:pt x="0" y="308515"/>
                      <a:pt x="0" y="197834"/>
                    </a:cubicBezTo>
                    <a:cubicBezTo>
                      <a:pt x="0" y="87154"/>
                      <a:pt x="89440" y="0"/>
                      <a:pt x="199358" y="0"/>
                    </a:cubicBezTo>
                    <a:cubicBezTo>
                      <a:pt x="309277" y="0"/>
                      <a:pt x="398716" y="87154"/>
                      <a:pt x="398716" y="197834"/>
                    </a:cubicBezTo>
                    <a:cubicBezTo>
                      <a:pt x="398812" y="308420"/>
                      <a:pt x="309277" y="395668"/>
                      <a:pt x="199358" y="395668"/>
                    </a:cubicBezTo>
                    <a:close/>
                    <a:moveTo>
                      <a:pt x="199358" y="298609"/>
                    </a:moveTo>
                    <a:cubicBezTo>
                      <a:pt x="253937" y="298609"/>
                      <a:pt x="293370" y="256127"/>
                      <a:pt x="293370" y="197739"/>
                    </a:cubicBezTo>
                    <a:cubicBezTo>
                      <a:pt x="293370" y="139351"/>
                      <a:pt x="253937" y="96869"/>
                      <a:pt x="199358" y="96869"/>
                    </a:cubicBezTo>
                    <a:cubicBezTo>
                      <a:pt x="144780" y="96869"/>
                      <a:pt x="104584" y="139351"/>
                      <a:pt x="104584" y="197739"/>
                    </a:cubicBezTo>
                    <a:cubicBezTo>
                      <a:pt x="104680" y="256127"/>
                      <a:pt x="144780" y="298609"/>
                      <a:pt x="199358" y="2986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9EF47-A03D-4950-BE62-9F2F9817A786}"/>
                  </a:ext>
                </a:extLst>
              </p:cNvPr>
              <p:cNvSpPr/>
              <p:nvPr/>
            </p:nvSpPr>
            <p:spPr>
              <a:xfrm>
                <a:off x="11027960" y="2298876"/>
                <a:ext cx="647170" cy="891110"/>
              </a:xfrm>
              <a:custGeom>
                <a:avLst/>
                <a:gdLst>
                  <a:gd name="connsiteX0" fmla="*/ 0 w 388143"/>
                  <a:gd name="connsiteY0" fmla="*/ 8287 h 534447"/>
                  <a:gd name="connsiteX1" fmla="*/ 103822 w 388143"/>
                  <a:gd name="connsiteY1" fmla="*/ 8287 h 534447"/>
                  <a:gd name="connsiteX2" fmla="*/ 103822 w 388143"/>
                  <a:gd name="connsiteY2" fmla="*/ 35624 h 534447"/>
                  <a:gd name="connsiteX3" fmla="*/ 200882 w 388143"/>
                  <a:gd name="connsiteY3" fmla="*/ 0 h 534447"/>
                  <a:gd name="connsiteX4" fmla="*/ 388144 w 388143"/>
                  <a:gd name="connsiteY4" fmla="*/ 197834 h 534447"/>
                  <a:gd name="connsiteX5" fmla="*/ 200882 w 388143"/>
                  <a:gd name="connsiteY5" fmla="*/ 395668 h 534447"/>
                  <a:gd name="connsiteX6" fmla="*/ 103822 w 388143"/>
                  <a:gd name="connsiteY6" fmla="*/ 359283 h 534447"/>
                  <a:gd name="connsiteX7" fmla="*/ 103822 w 388143"/>
                  <a:gd name="connsiteY7" fmla="*/ 534448 h 534447"/>
                  <a:gd name="connsiteX8" fmla="*/ 0 w 388143"/>
                  <a:gd name="connsiteY8" fmla="*/ 534448 h 534447"/>
                  <a:gd name="connsiteX9" fmla="*/ 0 w 388143"/>
                  <a:gd name="connsiteY9" fmla="*/ 8287 h 534447"/>
                  <a:gd name="connsiteX10" fmla="*/ 185738 w 388143"/>
                  <a:gd name="connsiteY10" fmla="*/ 300895 h 534447"/>
                  <a:gd name="connsiteX11" fmla="*/ 281273 w 388143"/>
                  <a:gd name="connsiteY11" fmla="*/ 197834 h 534447"/>
                  <a:gd name="connsiteX12" fmla="*/ 185738 w 388143"/>
                  <a:gd name="connsiteY12" fmla="*/ 94678 h 534447"/>
                  <a:gd name="connsiteX13" fmla="*/ 103822 w 388143"/>
                  <a:gd name="connsiteY13" fmla="*/ 135636 h 534447"/>
                  <a:gd name="connsiteX14" fmla="*/ 103822 w 388143"/>
                  <a:gd name="connsiteY14" fmla="*/ 259175 h 534447"/>
                  <a:gd name="connsiteX15" fmla="*/ 185738 w 388143"/>
                  <a:gd name="connsiteY15" fmla="*/ 300895 h 53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34447">
                    <a:moveTo>
                      <a:pt x="0" y="8287"/>
                    </a:moveTo>
                    <a:lnTo>
                      <a:pt x="103822" y="8287"/>
                    </a:lnTo>
                    <a:lnTo>
                      <a:pt x="103822" y="35624"/>
                    </a:lnTo>
                    <a:cubicBezTo>
                      <a:pt x="125825" y="14383"/>
                      <a:pt x="160687" y="0"/>
                      <a:pt x="200882" y="0"/>
                    </a:cubicBezTo>
                    <a:cubicBezTo>
                      <a:pt x="313087" y="0"/>
                      <a:pt x="388144" y="91726"/>
                      <a:pt x="388144" y="197834"/>
                    </a:cubicBezTo>
                    <a:cubicBezTo>
                      <a:pt x="388144" y="303943"/>
                      <a:pt x="313087" y="395668"/>
                      <a:pt x="200882" y="395668"/>
                    </a:cubicBezTo>
                    <a:cubicBezTo>
                      <a:pt x="160687" y="395668"/>
                      <a:pt x="125825" y="381286"/>
                      <a:pt x="103822" y="359283"/>
                    </a:cubicBezTo>
                    <a:lnTo>
                      <a:pt x="103822" y="534448"/>
                    </a:lnTo>
                    <a:lnTo>
                      <a:pt x="0" y="534448"/>
                    </a:lnTo>
                    <a:lnTo>
                      <a:pt x="0" y="8287"/>
                    </a:lnTo>
                    <a:close/>
                    <a:moveTo>
                      <a:pt x="185738" y="300895"/>
                    </a:moveTo>
                    <a:cubicBezTo>
                      <a:pt x="242602" y="300895"/>
                      <a:pt x="281273" y="253937"/>
                      <a:pt x="281273" y="197834"/>
                    </a:cubicBezTo>
                    <a:cubicBezTo>
                      <a:pt x="281273" y="141732"/>
                      <a:pt x="242602" y="94678"/>
                      <a:pt x="185738" y="94678"/>
                    </a:cubicBezTo>
                    <a:cubicBezTo>
                      <a:pt x="145542" y="94678"/>
                      <a:pt x="121253" y="112109"/>
                      <a:pt x="103822" y="135636"/>
                    </a:cubicBezTo>
                    <a:lnTo>
                      <a:pt x="103822" y="259175"/>
                    </a:lnTo>
                    <a:cubicBezTo>
                      <a:pt x="121253" y="283464"/>
                      <a:pt x="145542" y="300895"/>
                      <a:pt x="185738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B557CA3-FC95-4E8C-9EB4-C0583BD2AA53}"/>
                  </a:ext>
                </a:extLst>
              </p:cNvPr>
              <p:cNvSpPr/>
              <p:nvPr/>
            </p:nvSpPr>
            <p:spPr>
              <a:xfrm>
                <a:off x="10559137" y="2305071"/>
                <a:ext cx="393066" cy="639388"/>
              </a:xfrm>
              <a:custGeom>
                <a:avLst/>
                <a:gdLst>
                  <a:gd name="connsiteX0" fmla="*/ 191738 w 235743"/>
                  <a:gd name="connsiteY0" fmla="*/ 0 h 383476"/>
                  <a:gd name="connsiteX1" fmla="*/ 103822 w 235743"/>
                  <a:gd name="connsiteY1" fmla="*/ 50006 h 383476"/>
                  <a:gd name="connsiteX2" fmla="*/ 103822 w 235743"/>
                  <a:gd name="connsiteY2" fmla="*/ 4477 h 383476"/>
                  <a:gd name="connsiteX3" fmla="*/ 0 w 235743"/>
                  <a:gd name="connsiteY3" fmla="*/ 4477 h 383476"/>
                  <a:gd name="connsiteX4" fmla="*/ 0 w 235743"/>
                  <a:gd name="connsiteY4" fmla="*/ 383476 h 383476"/>
                  <a:gd name="connsiteX5" fmla="*/ 103822 w 235743"/>
                  <a:gd name="connsiteY5" fmla="*/ 383476 h 383476"/>
                  <a:gd name="connsiteX6" fmla="*/ 103822 w 235743"/>
                  <a:gd name="connsiteY6" fmla="*/ 148971 h 383476"/>
                  <a:gd name="connsiteX7" fmla="*/ 235744 w 235743"/>
                  <a:gd name="connsiteY7" fmla="*/ 106299 h 383476"/>
                  <a:gd name="connsiteX8" fmla="*/ 235744 w 235743"/>
                  <a:gd name="connsiteY8" fmla="*/ 6763 h 383476"/>
                  <a:gd name="connsiteX9" fmla="*/ 191738 w 235743"/>
                  <a:gd name="connsiteY9" fmla="*/ 0 h 383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5743" h="383476">
                    <a:moveTo>
                      <a:pt x="191738" y="0"/>
                    </a:moveTo>
                    <a:cubicBezTo>
                      <a:pt x="152305" y="0"/>
                      <a:pt x="116681" y="22765"/>
                      <a:pt x="103822" y="50006"/>
                    </a:cubicBezTo>
                    <a:lnTo>
                      <a:pt x="103822" y="4477"/>
                    </a:lnTo>
                    <a:lnTo>
                      <a:pt x="0" y="4477"/>
                    </a:lnTo>
                    <a:lnTo>
                      <a:pt x="0" y="383476"/>
                    </a:lnTo>
                    <a:lnTo>
                      <a:pt x="103822" y="383476"/>
                    </a:lnTo>
                    <a:lnTo>
                      <a:pt x="103822" y="148971"/>
                    </a:lnTo>
                    <a:cubicBezTo>
                      <a:pt x="153162" y="77438"/>
                      <a:pt x="235744" y="106299"/>
                      <a:pt x="235744" y="106299"/>
                    </a:cubicBezTo>
                    <a:lnTo>
                      <a:pt x="235744" y="6763"/>
                    </a:lnTo>
                    <a:cubicBezTo>
                      <a:pt x="227362" y="3810"/>
                      <a:pt x="210693" y="0"/>
                      <a:pt x="19173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800516F-58A3-4538-8E87-DDC0E994DAF8}"/>
                </a:ext>
              </a:extLst>
            </p:cNvPr>
            <p:cNvGrpSpPr/>
            <p:nvPr/>
          </p:nvGrpSpPr>
          <p:grpSpPr>
            <a:xfrm>
              <a:off x="5466238" y="1780162"/>
              <a:ext cx="1632900" cy="1648838"/>
              <a:chOff x="5466238" y="1780162"/>
              <a:chExt cx="1632900" cy="164883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E24C812-7F90-4BD9-8779-D2136C2FAD49}"/>
                  </a:ext>
                </a:extLst>
              </p:cNvPr>
              <p:cNvSpPr/>
              <p:nvPr/>
            </p:nvSpPr>
            <p:spPr>
              <a:xfrm>
                <a:off x="5466238" y="1780162"/>
                <a:ext cx="1632900" cy="1648838"/>
              </a:xfrm>
              <a:custGeom>
                <a:avLst/>
                <a:gdLst>
                  <a:gd name="connsiteX0" fmla="*/ 805923 w 979339"/>
                  <a:gd name="connsiteY0" fmla="*/ 116410 h 988898"/>
                  <a:gd name="connsiteX1" fmla="*/ 868883 w 979339"/>
                  <a:gd name="connsiteY1" fmla="*/ 798590 h 988898"/>
                  <a:gd name="connsiteX2" fmla="*/ 181750 w 979339"/>
                  <a:gd name="connsiteY2" fmla="*/ 870313 h 988898"/>
                  <a:gd name="connsiteX3" fmla="*/ 114408 w 979339"/>
                  <a:gd name="connsiteY3" fmla="*/ 158701 h 988898"/>
                  <a:gd name="connsiteX4" fmla="*/ 805923 w 979339"/>
                  <a:gd name="connsiteY4" fmla="*/ 116410 h 98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339" h="988898">
                    <a:moveTo>
                      <a:pt x="805923" y="116410"/>
                    </a:moveTo>
                    <a:cubicBezTo>
                      <a:pt x="1010044" y="281097"/>
                      <a:pt x="1037762" y="582944"/>
                      <a:pt x="868883" y="798590"/>
                    </a:cubicBezTo>
                    <a:cubicBezTo>
                      <a:pt x="700672" y="1018808"/>
                      <a:pt x="393586" y="1054813"/>
                      <a:pt x="181750" y="870313"/>
                    </a:cubicBezTo>
                    <a:cubicBezTo>
                      <a:pt x="-30943" y="680956"/>
                      <a:pt x="-61614" y="358630"/>
                      <a:pt x="114408" y="158701"/>
                    </a:cubicBezTo>
                    <a:cubicBezTo>
                      <a:pt x="291097" y="-36943"/>
                      <a:pt x="601231" y="-52469"/>
                      <a:pt x="805923" y="116410"/>
                    </a:cubicBezTo>
                    <a:close/>
                  </a:path>
                </a:pathLst>
              </a:custGeom>
              <a:solidFill>
                <a:srgbClr val="4CD5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844F9CB-32F9-45B7-8617-ADB39DDD04F8}"/>
                  </a:ext>
                </a:extLst>
              </p:cNvPr>
              <p:cNvSpPr/>
              <p:nvPr/>
            </p:nvSpPr>
            <p:spPr>
              <a:xfrm>
                <a:off x="5808235" y="1911442"/>
                <a:ext cx="1202549" cy="1218665"/>
              </a:xfrm>
              <a:custGeom>
                <a:avLst/>
                <a:gdLst>
                  <a:gd name="connsiteX0" fmla="*/ 593475 w 721234"/>
                  <a:gd name="connsiteY0" fmla="*/ 85680 h 730900"/>
                  <a:gd name="connsiteX1" fmla="*/ 639861 w 721234"/>
                  <a:gd name="connsiteY1" fmla="*/ 588028 h 730900"/>
                  <a:gd name="connsiteX2" fmla="*/ 133798 w 721234"/>
                  <a:gd name="connsiteY2" fmla="*/ 645369 h 730900"/>
                  <a:gd name="connsiteX3" fmla="*/ 84268 w 721234"/>
                  <a:gd name="connsiteY3" fmla="*/ 116826 h 730900"/>
                  <a:gd name="connsiteX4" fmla="*/ 593475 w 721234"/>
                  <a:gd name="connsiteY4" fmla="*/ 85680 h 73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4" h="730900">
                    <a:moveTo>
                      <a:pt x="593475" y="85680"/>
                    </a:moveTo>
                    <a:cubicBezTo>
                      <a:pt x="743874" y="206933"/>
                      <a:pt x="764258" y="429246"/>
                      <a:pt x="639861" y="588028"/>
                    </a:cubicBezTo>
                    <a:cubicBezTo>
                      <a:pt x="516036" y="750239"/>
                      <a:pt x="289818" y="781195"/>
                      <a:pt x="133798" y="645369"/>
                    </a:cubicBezTo>
                    <a:cubicBezTo>
                      <a:pt x="-22793" y="505923"/>
                      <a:pt x="-45367" y="264083"/>
                      <a:pt x="84268" y="116826"/>
                    </a:cubicBezTo>
                    <a:cubicBezTo>
                      <a:pt x="214380" y="-27192"/>
                      <a:pt x="442694" y="-38622"/>
                      <a:pt x="593475" y="85680"/>
                    </a:cubicBezTo>
                    <a:close/>
                  </a:path>
                </a:pathLst>
              </a:custGeom>
              <a:solidFill>
                <a:srgbClr val="2998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6499674-44FD-472C-91F6-986097F3A8C8}"/>
                  </a:ext>
                </a:extLst>
              </p:cNvPr>
              <p:cNvSpPr/>
              <p:nvPr/>
            </p:nvSpPr>
            <p:spPr>
              <a:xfrm>
                <a:off x="6025907" y="2021933"/>
                <a:ext cx="911721" cy="922703"/>
              </a:xfrm>
              <a:custGeom>
                <a:avLst/>
                <a:gdLst>
                  <a:gd name="connsiteX0" fmla="*/ 449970 w 546809"/>
                  <a:gd name="connsiteY0" fmla="*/ 65133 h 553395"/>
                  <a:gd name="connsiteX1" fmla="*/ 485117 w 546809"/>
                  <a:gd name="connsiteY1" fmla="*/ 446895 h 553395"/>
                  <a:gd name="connsiteX2" fmla="*/ 101450 w 546809"/>
                  <a:gd name="connsiteY2" fmla="*/ 487090 h 553395"/>
                  <a:gd name="connsiteX3" fmla="*/ 63922 w 546809"/>
                  <a:gd name="connsiteY3" fmla="*/ 88850 h 553395"/>
                  <a:gd name="connsiteX4" fmla="*/ 449970 w 546809"/>
                  <a:gd name="connsiteY4" fmla="*/ 65133 h 55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809" h="553395">
                    <a:moveTo>
                      <a:pt x="449970" y="65133"/>
                    </a:moveTo>
                    <a:cubicBezTo>
                      <a:pt x="563984" y="157239"/>
                      <a:pt x="579415" y="326213"/>
                      <a:pt x="485117" y="446895"/>
                    </a:cubicBezTo>
                    <a:cubicBezTo>
                      <a:pt x="391201" y="570148"/>
                      <a:pt x="219751" y="590246"/>
                      <a:pt x="101450" y="487090"/>
                    </a:cubicBezTo>
                    <a:cubicBezTo>
                      <a:pt x="-17326" y="381077"/>
                      <a:pt x="-34376" y="200673"/>
                      <a:pt x="63922" y="88850"/>
                    </a:cubicBezTo>
                    <a:cubicBezTo>
                      <a:pt x="162410" y="-20688"/>
                      <a:pt x="335575" y="-29355"/>
                      <a:pt x="449970" y="65133"/>
                    </a:cubicBezTo>
                    <a:close/>
                  </a:path>
                </a:pathLst>
              </a:custGeom>
              <a:solidFill>
                <a:srgbClr val="3A5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sp>
        <p:nvSpPr>
          <p:cNvPr id="3" name="Rectangle 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4001260" y="4653643"/>
            <a:ext cx="1142240" cy="89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3204568" y="4674813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20" name="Rectangle 19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4012506" y="4671262"/>
            <a:ext cx="1200890" cy="24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3647790" y="4571533"/>
            <a:ext cx="1848421" cy="1912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99345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8229600" cy="342900"/>
          </a:xfrm>
        </p:spPr>
        <p:txBody>
          <a:bodyPr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0101"/>
            <a:ext cx="8229600" cy="37945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228600" y="4568138"/>
            <a:ext cx="8663730" cy="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50000"/>
              </a:spcBef>
              <a:spcAft>
                <a:spcPct val="10000"/>
              </a:spcAft>
              <a:buClr>
                <a:schemeClr val="accent1"/>
              </a:buClr>
              <a:buSzPct val="80000"/>
              <a:buFontTx/>
              <a:buChar char="–"/>
              <a:defRPr/>
            </a:pPr>
            <a:endParaRPr lang="en-US" sz="1800"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Line 5"/>
          <p:cNvSpPr>
            <a:spLocks noChangeShapeType="1"/>
          </p:cNvSpPr>
          <p:nvPr userDrawn="1"/>
        </p:nvSpPr>
        <p:spPr bwMode="auto">
          <a:xfrm>
            <a:off x="228600" y="628650"/>
            <a:ext cx="8663730" cy="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50000"/>
              </a:spcBef>
              <a:spcAft>
                <a:spcPct val="10000"/>
              </a:spcAft>
              <a:buClr>
                <a:schemeClr val="accent1"/>
              </a:buClr>
              <a:buSzPct val="80000"/>
              <a:buFontTx/>
              <a:buChar char="–"/>
              <a:defRPr/>
            </a:pPr>
            <a:endParaRPr lang="en-US" sz="1800"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6922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3D1663EB-05E4-4AD5-9E94-0655C77204BD}"/>
              </a:ext>
            </a:extLst>
          </p:cNvPr>
          <p:cNvSpPr/>
          <p:nvPr userDrawn="1"/>
        </p:nvSpPr>
        <p:spPr>
          <a:xfrm flipH="1" flipV="1">
            <a:off x="8340264" y="0"/>
            <a:ext cx="808309" cy="2097720"/>
          </a:xfrm>
          <a:custGeom>
            <a:avLst/>
            <a:gdLst>
              <a:gd name="connsiteX0" fmla="*/ 0 w 1176197"/>
              <a:gd name="connsiteY0" fmla="*/ 2919714 h 2919714"/>
              <a:gd name="connsiteX1" fmla="*/ 0 w 1176197"/>
              <a:gd name="connsiteY1" fmla="*/ 0 h 2919714"/>
              <a:gd name="connsiteX2" fmla="*/ 1176197 w 1176197"/>
              <a:gd name="connsiteY2" fmla="*/ 2919714 h 2919714"/>
              <a:gd name="connsiteX3" fmla="*/ 0 w 1176197"/>
              <a:gd name="connsiteY3" fmla="*/ 2919714 h 2919714"/>
              <a:gd name="connsiteX0" fmla="*/ 0 w 1176197"/>
              <a:gd name="connsiteY0" fmla="*/ 2993357 h 2993357"/>
              <a:gd name="connsiteX1" fmla="*/ 3069 w 1176197"/>
              <a:gd name="connsiteY1" fmla="*/ 0 h 2993357"/>
              <a:gd name="connsiteX2" fmla="*/ 1176197 w 1176197"/>
              <a:gd name="connsiteY2" fmla="*/ 2993357 h 2993357"/>
              <a:gd name="connsiteX3" fmla="*/ 0 w 1176197"/>
              <a:gd name="connsiteY3" fmla="*/ 2993357 h 2993357"/>
              <a:gd name="connsiteX0" fmla="*/ 0 w 1166992"/>
              <a:gd name="connsiteY0" fmla="*/ 2993357 h 2993357"/>
              <a:gd name="connsiteX1" fmla="*/ 3069 w 1166992"/>
              <a:gd name="connsiteY1" fmla="*/ 0 h 2993357"/>
              <a:gd name="connsiteX2" fmla="*/ 1166992 w 1166992"/>
              <a:gd name="connsiteY2" fmla="*/ 2987220 h 2993357"/>
              <a:gd name="connsiteX3" fmla="*/ 0 w 1166992"/>
              <a:gd name="connsiteY3" fmla="*/ 2993357 h 2993357"/>
              <a:gd name="connsiteX0" fmla="*/ 0 w 1170060"/>
              <a:gd name="connsiteY0" fmla="*/ 2987220 h 2987220"/>
              <a:gd name="connsiteX1" fmla="*/ 6137 w 1170060"/>
              <a:gd name="connsiteY1" fmla="*/ 0 h 2987220"/>
              <a:gd name="connsiteX2" fmla="*/ 1170060 w 1170060"/>
              <a:gd name="connsiteY2" fmla="*/ 2987220 h 2987220"/>
              <a:gd name="connsiteX3" fmla="*/ 0 w 1170060"/>
              <a:gd name="connsiteY3" fmla="*/ 2987220 h 2987220"/>
              <a:gd name="connsiteX0" fmla="*/ 0 w 1255977"/>
              <a:gd name="connsiteY0" fmla="*/ 2987220 h 2987220"/>
              <a:gd name="connsiteX1" fmla="*/ 6137 w 1255977"/>
              <a:gd name="connsiteY1" fmla="*/ 0 h 2987220"/>
              <a:gd name="connsiteX2" fmla="*/ 1255977 w 1255977"/>
              <a:gd name="connsiteY2" fmla="*/ 2981083 h 2987220"/>
              <a:gd name="connsiteX3" fmla="*/ 0 w 1255977"/>
              <a:gd name="connsiteY3" fmla="*/ 2987220 h 2987220"/>
              <a:gd name="connsiteX0" fmla="*/ 0 w 1157786"/>
              <a:gd name="connsiteY0" fmla="*/ 2987220 h 2990288"/>
              <a:gd name="connsiteX1" fmla="*/ 6137 w 1157786"/>
              <a:gd name="connsiteY1" fmla="*/ 0 h 2990288"/>
              <a:gd name="connsiteX2" fmla="*/ 1157786 w 1157786"/>
              <a:gd name="connsiteY2" fmla="*/ 2990288 h 2990288"/>
              <a:gd name="connsiteX3" fmla="*/ 0 w 1157786"/>
              <a:gd name="connsiteY3" fmla="*/ 2987220 h 2990288"/>
              <a:gd name="connsiteX0" fmla="*/ 591 w 1152240"/>
              <a:gd name="connsiteY0" fmla="*/ 2987220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1 w 1152240"/>
              <a:gd name="connsiteY3" fmla="*/ 2987220 h 2990288"/>
              <a:gd name="connsiteX0" fmla="*/ 592 w 1152240"/>
              <a:gd name="connsiteY0" fmla="*/ 2989484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2 w 1152240"/>
              <a:gd name="connsiteY3" fmla="*/ 2989484 h 29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240" h="2990288">
                <a:moveTo>
                  <a:pt x="592" y="2989484"/>
                </a:moveTo>
                <a:cubicBezTo>
                  <a:pt x="2638" y="1993744"/>
                  <a:pt x="-1455" y="995740"/>
                  <a:pt x="591" y="0"/>
                </a:cubicBezTo>
                <a:lnTo>
                  <a:pt x="1152240" y="2990288"/>
                </a:lnTo>
                <a:lnTo>
                  <a:pt x="592" y="2989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9A12F65-FCD3-4AF5-8953-453728F87DF7}"/>
              </a:ext>
            </a:extLst>
          </p:cNvPr>
          <p:cNvSpPr/>
          <p:nvPr/>
        </p:nvSpPr>
        <p:spPr>
          <a:xfrm>
            <a:off x="6337301" y="-18860"/>
            <a:ext cx="2809875" cy="5172075"/>
          </a:xfrm>
          <a:custGeom>
            <a:avLst/>
            <a:gdLst>
              <a:gd name="connsiteX0" fmla="*/ 2000250 w 2809875"/>
              <a:gd name="connsiteY0" fmla="*/ 0 h 5172075"/>
              <a:gd name="connsiteX1" fmla="*/ 0 w 2809875"/>
              <a:gd name="connsiteY1" fmla="*/ 5172075 h 5172075"/>
              <a:gd name="connsiteX2" fmla="*/ 1724025 w 2809875"/>
              <a:gd name="connsiteY2" fmla="*/ 5162550 h 5172075"/>
              <a:gd name="connsiteX3" fmla="*/ 2809875 w 2809875"/>
              <a:gd name="connsiteY3" fmla="*/ 2095500 h 5172075"/>
              <a:gd name="connsiteX4" fmla="*/ 2000250 w 2809875"/>
              <a:gd name="connsiteY4" fmla="*/ 0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9875" h="5172075">
                <a:moveTo>
                  <a:pt x="2000250" y="0"/>
                </a:moveTo>
                <a:lnTo>
                  <a:pt x="0" y="5172075"/>
                </a:lnTo>
                <a:lnTo>
                  <a:pt x="1724025" y="5162550"/>
                </a:lnTo>
                <a:lnTo>
                  <a:pt x="2809875" y="2095500"/>
                </a:lnTo>
                <a:lnTo>
                  <a:pt x="2000250" y="0"/>
                </a:lnTo>
                <a:close/>
              </a:path>
            </a:pathLst>
          </a:cu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73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ight Triangle 10"/>
          <p:cNvSpPr/>
          <p:nvPr/>
        </p:nvSpPr>
        <p:spPr>
          <a:xfrm flipH="1" flipV="1">
            <a:off x="8340264" y="0"/>
            <a:ext cx="808309" cy="2097720"/>
          </a:xfrm>
          <a:custGeom>
            <a:avLst/>
            <a:gdLst>
              <a:gd name="connsiteX0" fmla="*/ 0 w 1176197"/>
              <a:gd name="connsiteY0" fmla="*/ 2919714 h 2919714"/>
              <a:gd name="connsiteX1" fmla="*/ 0 w 1176197"/>
              <a:gd name="connsiteY1" fmla="*/ 0 h 2919714"/>
              <a:gd name="connsiteX2" fmla="*/ 1176197 w 1176197"/>
              <a:gd name="connsiteY2" fmla="*/ 2919714 h 2919714"/>
              <a:gd name="connsiteX3" fmla="*/ 0 w 1176197"/>
              <a:gd name="connsiteY3" fmla="*/ 2919714 h 2919714"/>
              <a:gd name="connsiteX0" fmla="*/ 0 w 1176197"/>
              <a:gd name="connsiteY0" fmla="*/ 2993357 h 2993357"/>
              <a:gd name="connsiteX1" fmla="*/ 3069 w 1176197"/>
              <a:gd name="connsiteY1" fmla="*/ 0 h 2993357"/>
              <a:gd name="connsiteX2" fmla="*/ 1176197 w 1176197"/>
              <a:gd name="connsiteY2" fmla="*/ 2993357 h 2993357"/>
              <a:gd name="connsiteX3" fmla="*/ 0 w 1176197"/>
              <a:gd name="connsiteY3" fmla="*/ 2993357 h 2993357"/>
              <a:gd name="connsiteX0" fmla="*/ 0 w 1166992"/>
              <a:gd name="connsiteY0" fmla="*/ 2993357 h 2993357"/>
              <a:gd name="connsiteX1" fmla="*/ 3069 w 1166992"/>
              <a:gd name="connsiteY1" fmla="*/ 0 h 2993357"/>
              <a:gd name="connsiteX2" fmla="*/ 1166992 w 1166992"/>
              <a:gd name="connsiteY2" fmla="*/ 2987220 h 2993357"/>
              <a:gd name="connsiteX3" fmla="*/ 0 w 1166992"/>
              <a:gd name="connsiteY3" fmla="*/ 2993357 h 2993357"/>
              <a:gd name="connsiteX0" fmla="*/ 0 w 1170060"/>
              <a:gd name="connsiteY0" fmla="*/ 2987220 h 2987220"/>
              <a:gd name="connsiteX1" fmla="*/ 6137 w 1170060"/>
              <a:gd name="connsiteY1" fmla="*/ 0 h 2987220"/>
              <a:gd name="connsiteX2" fmla="*/ 1170060 w 1170060"/>
              <a:gd name="connsiteY2" fmla="*/ 2987220 h 2987220"/>
              <a:gd name="connsiteX3" fmla="*/ 0 w 1170060"/>
              <a:gd name="connsiteY3" fmla="*/ 2987220 h 2987220"/>
              <a:gd name="connsiteX0" fmla="*/ 0 w 1255977"/>
              <a:gd name="connsiteY0" fmla="*/ 2987220 h 2987220"/>
              <a:gd name="connsiteX1" fmla="*/ 6137 w 1255977"/>
              <a:gd name="connsiteY1" fmla="*/ 0 h 2987220"/>
              <a:gd name="connsiteX2" fmla="*/ 1255977 w 1255977"/>
              <a:gd name="connsiteY2" fmla="*/ 2981083 h 2987220"/>
              <a:gd name="connsiteX3" fmla="*/ 0 w 1255977"/>
              <a:gd name="connsiteY3" fmla="*/ 2987220 h 2987220"/>
              <a:gd name="connsiteX0" fmla="*/ 0 w 1157786"/>
              <a:gd name="connsiteY0" fmla="*/ 2987220 h 2990288"/>
              <a:gd name="connsiteX1" fmla="*/ 6137 w 1157786"/>
              <a:gd name="connsiteY1" fmla="*/ 0 h 2990288"/>
              <a:gd name="connsiteX2" fmla="*/ 1157786 w 1157786"/>
              <a:gd name="connsiteY2" fmla="*/ 2990288 h 2990288"/>
              <a:gd name="connsiteX3" fmla="*/ 0 w 1157786"/>
              <a:gd name="connsiteY3" fmla="*/ 2987220 h 2990288"/>
              <a:gd name="connsiteX0" fmla="*/ 591 w 1152240"/>
              <a:gd name="connsiteY0" fmla="*/ 2987220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1 w 1152240"/>
              <a:gd name="connsiteY3" fmla="*/ 2987220 h 2990288"/>
              <a:gd name="connsiteX0" fmla="*/ 592 w 1152240"/>
              <a:gd name="connsiteY0" fmla="*/ 2989484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2 w 1152240"/>
              <a:gd name="connsiteY3" fmla="*/ 2989484 h 29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240" h="2990288">
                <a:moveTo>
                  <a:pt x="592" y="2989484"/>
                </a:moveTo>
                <a:cubicBezTo>
                  <a:pt x="2638" y="1993744"/>
                  <a:pt x="-1455" y="995740"/>
                  <a:pt x="591" y="0"/>
                </a:cubicBezTo>
                <a:lnTo>
                  <a:pt x="1152240" y="2990288"/>
                </a:lnTo>
                <a:lnTo>
                  <a:pt x="592" y="2989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93908532-8D4A-4698-BA00-9685D793B111}"/>
              </a:ext>
            </a:extLst>
          </p:cNvPr>
          <p:cNvSpPr/>
          <p:nvPr userDrawn="1"/>
        </p:nvSpPr>
        <p:spPr>
          <a:xfrm>
            <a:off x="6337301" y="-18860"/>
            <a:ext cx="2809875" cy="5172075"/>
          </a:xfrm>
          <a:custGeom>
            <a:avLst/>
            <a:gdLst>
              <a:gd name="connsiteX0" fmla="*/ 2000250 w 2809875"/>
              <a:gd name="connsiteY0" fmla="*/ 0 h 5172075"/>
              <a:gd name="connsiteX1" fmla="*/ 0 w 2809875"/>
              <a:gd name="connsiteY1" fmla="*/ 5172075 h 5172075"/>
              <a:gd name="connsiteX2" fmla="*/ 1724025 w 2809875"/>
              <a:gd name="connsiteY2" fmla="*/ 5162550 h 5172075"/>
              <a:gd name="connsiteX3" fmla="*/ 2809875 w 2809875"/>
              <a:gd name="connsiteY3" fmla="*/ 2095500 h 5172075"/>
              <a:gd name="connsiteX4" fmla="*/ 2000250 w 2809875"/>
              <a:gd name="connsiteY4" fmla="*/ 0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9875" h="5172075">
                <a:moveTo>
                  <a:pt x="2000250" y="0"/>
                </a:moveTo>
                <a:lnTo>
                  <a:pt x="0" y="5172075"/>
                </a:lnTo>
                <a:lnTo>
                  <a:pt x="1724025" y="5162550"/>
                </a:lnTo>
                <a:lnTo>
                  <a:pt x="2809875" y="2095500"/>
                </a:lnTo>
                <a:lnTo>
                  <a:pt x="2000250" y="0"/>
                </a:lnTo>
                <a:close/>
              </a:path>
            </a:pathLst>
          </a:custGeom>
          <a:gradFill rotWithShape="1">
            <a:gsLst>
              <a:gs pos="0">
                <a:srgbClr val="707070">
                  <a:lumMod val="20000"/>
                  <a:lumOff val="80000"/>
                </a:srgbClr>
              </a:gs>
              <a:gs pos="73000">
                <a:srgbClr val="FFFFFF"/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F24712-271E-422D-BC29-8312828A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8" y="198532"/>
            <a:ext cx="7962897" cy="566847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18171" y="4851932"/>
            <a:ext cx="3086100" cy="18082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|  Enter Your Privacy Classification Here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7727" y="4851932"/>
            <a:ext cx="267314" cy="18082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0DB9CE53-5495-4725-9985-6F0091CFBA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90" y="4515448"/>
            <a:ext cx="1451621" cy="4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8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3696">
          <p15:clr>
            <a:srgbClr val="FBAE40"/>
          </p15:clr>
        </p15:guide>
        <p15:guide id="7" pos="7008">
          <p15:clr>
            <a:srgbClr val="FBAE40"/>
          </p15:clr>
        </p15:guide>
        <p15:guide id="8" pos="2880">
          <p15:clr>
            <a:srgbClr val="FBAE40"/>
          </p15:clr>
        </p15:guide>
        <p15:guide id="9" orient="horz" pos="1620">
          <p15:clr>
            <a:srgbClr val="FBAE40"/>
          </p15:clr>
        </p15:guide>
        <p15:guide id="10" pos="240">
          <p15:clr>
            <a:srgbClr val="FBAE40"/>
          </p15:clr>
        </p15:guide>
        <p15:guide id="11" pos="5520">
          <p15:clr>
            <a:srgbClr val="FBAE40"/>
          </p15:clr>
        </p15:guide>
        <p15:guide id="12" orient="horz" pos="396">
          <p15:clr>
            <a:srgbClr val="FBAE40"/>
          </p15:clr>
        </p15:guide>
        <p15:guide id="13" orient="horz" pos="588">
          <p15:clr>
            <a:srgbClr val="FBAE40"/>
          </p15:clr>
        </p15:guide>
        <p15:guide id="14" orient="horz" pos="313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ontent,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0"/>
          <p:cNvSpPr/>
          <p:nvPr userDrawn="1"/>
        </p:nvSpPr>
        <p:spPr>
          <a:xfrm flipH="1" flipV="1">
            <a:off x="8340268" y="0"/>
            <a:ext cx="808309" cy="2097720"/>
          </a:xfrm>
          <a:custGeom>
            <a:avLst/>
            <a:gdLst>
              <a:gd name="connsiteX0" fmla="*/ 0 w 1176197"/>
              <a:gd name="connsiteY0" fmla="*/ 2919714 h 2919714"/>
              <a:gd name="connsiteX1" fmla="*/ 0 w 1176197"/>
              <a:gd name="connsiteY1" fmla="*/ 0 h 2919714"/>
              <a:gd name="connsiteX2" fmla="*/ 1176197 w 1176197"/>
              <a:gd name="connsiteY2" fmla="*/ 2919714 h 2919714"/>
              <a:gd name="connsiteX3" fmla="*/ 0 w 1176197"/>
              <a:gd name="connsiteY3" fmla="*/ 2919714 h 2919714"/>
              <a:gd name="connsiteX0" fmla="*/ 0 w 1176197"/>
              <a:gd name="connsiteY0" fmla="*/ 2993357 h 2993357"/>
              <a:gd name="connsiteX1" fmla="*/ 3069 w 1176197"/>
              <a:gd name="connsiteY1" fmla="*/ 0 h 2993357"/>
              <a:gd name="connsiteX2" fmla="*/ 1176197 w 1176197"/>
              <a:gd name="connsiteY2" fmla="*/ 2993357 h 2993357"/>
              <a:gd name="connsiteX3" fmla="*/ 0 w 1176197"/>
              <a:gd name="connsiteY3" fmla="*/ 2993357 h 2993357"/>
              <a:gd name="connsiteX0" fmla="*/ 0 w 1166992"/>
              <a:gd name="connsiteY0" fmla="*/ 2993357 h 2993357"/>
              <a:gd name="connsiteX1" fmla="*/ 3069 w 1166992"/>
              <a:gd name="connsiteY1" fmla="*/ 0 h 2993357"/>
              <a:gd name="connsiteX2" fmla="*/ 1166992 w 1166992"/>
              <a:gd name="connsiteY2" fmla="*/ 2987220 h 2993357"/>
              <a:gd name="connsiteX3" fmla="*/ 0 w 1166992"/>
              <a:gd name="connsiteY3" fmla="*/ 2993357 h 2993357"/>
              <a:gd name="connsiteX0" fmla="*/ 0 w 1170060"/>
              <a:gd name="connsiteY0" fmla="*/ 2987220 h 2987220"/>
              <a:gd name="connsiteX1" fmla="*/ 6137 w 1170060"/>
              <a:gd name="connsiteY1" fmla="*/ 0 h 2987220"/>
              <a:gd name="connsiteX2" fmla="*/ 1170060 w 1170060"/>
              <a:gd name="connsiteY2" fmla="*/ 2987220 h 2987220"/>
              <a:gd name="connsiteX3" fmla="*/ 0 w 1170060"/>
              <a:gd name="connsiteY3" fmla="*/ 2987220 h 2987220"/>
              <a:gd name="connsiteX0" fmla="*/ 0 w 1255977"/>
              <a:gd name="connsiteY0" fmla="*/ 2987220 h 2987220"/>
              <a:gd name="connsiteX1" fmla="*/ 6137 w 1255977"/>
              <a:gd name="connsiteY1" fmla="*/ 0 h 2987220"/>
              <a:gd name="connsiteX2" fmla="*/ 1255977 w 1255977"/>
              <a:gd name="connsiteY2" fmla="*/ 2981083 h 2987220"/>
              <a:gd name="connsiteX3" fmla="*/ 0 w 1255977"/>
              <a:gd name="connsiteY3" fmla="*/ 2987220 h 2987220"/>
              <a:gd name="connsiteX0" fmla="*/ 0 w 1157786"/>
              <a:gd name="connsiteY0" fmla="*/ 2987220 h 2990288"/>
              <a:gd name="connsiteX1" fmla="*/ 6137 w 1157786"/>
              <a:gd name="connsiteY1" fmla="*/ 0 h 2990288"/>
              <a:gd name="connsiteX2" fmla="*/ 1157786 w 1157786"/>
              <a:gd name="connsiteY2" fmla="*/ 2990288 h 2990288"/>
              <a:gd name="connsiteX3" fmla="*/ 0 w 1157786"/>
              <a:gd name="connsiteY3" fmla="*/ 2987220 h 2990288"/>
              <a:gd name="connsiteX0" fmla="*/ 591 w 1152240"/>
              <a:gd name="connsiteY0" fmla="*/ 2987220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1 w 1152240"/>
              <a:gd name="connsiteY3" fmla="*/ 2987220 h 29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240" h="2990288">
                <a:moveTo>
                  <a:pt x="591" y="2987220"/>
                </a:moveTo>
                <a:cubicBezTo>
                  <a:pt x="2637" y="1991480"/>
                  <a:pt x="-1455" y="995740"/>
                  <a:pt x="591" y="0"/>
                </a:cubicBezTo>
                <a:lnTo>
                  <a:pt x="1152240" y="2990288"/>
                </a:lnTo>
                <a:lnTo>
                  <a:pt x="591" y="2987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Freeform 2"/>
          <p:cNvSpPr/>
          <p:nvPr userDrawn="1"/>
        </p:nvSpPr>
        <p:spPr>
          <a:xfrm>
            <a:off x="6337304" y="3"/>
            <a:ext cx="2809875" cy="5153215"/>
          </a:xfrm>
          <a:custGeom>
            <a:avLst/>
            <a:gdLst>
              <a:gd name="connsiteX0" fmla="*/ 2000250 w 2809875"/>
              <a:gd name="connsiteY0" fmla="*/ 0 h 5172075"/>
              <a:gd name="connsiteX1" fmla="*/ 0 w 2809875"/>
              <a:gd name="connsiteY1" fmla="*/ 5172075 h 5172075"/>
              <a:gd name="connsiteX2" fmla="*/ 1724025 w 2809875"/>
              <a:gd name="connsiteY2" fmla="*/ 5162550 h 5172075"/>
              <a:gd name="connsiteX3" fmla="*/ 2809875 w 2809875"/>
              <a:gd name="connsiteY3" fmla="*/ 2095500 h 5172075"/>
              <a:gd name="connsiteX4" fmla="*/ 2000250 w 2809875"/>
              <a:gd name="connsiteY4" fmla="*/ 0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9875" h="5172075">
                <a:moveTo>
                  <a:pt x="2000250" y="0"/>
                </a:moveTo>
                <a:lnTo>
                  <a:pt x="0" y="5172075"/>
                </a:lnTo>
                <a:lnTo>
                  <a:pt x="1724025" y="5162550"/>
                </a:lnTo>
                <a:lnTo>
                  <a:pt x="2809875" y="2095500"/>
                </a:lnTo>
                <a:lnTo>
                  <a:pt x="2000250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71480" y="922740"/>
            <a:ext cx="7416337" cy="273844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1200" b="1" cap="all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1476" y="1196578"/>
            <a:ext cx="7416336" cy="3200400"/>
          </a:xfrm>
        </p:spPr>
        <p:txBody>
          <a:bodyPr lIns="0" rIns="0"/>
          <a:lstStyle>
            <a:lvl1pPr>
              <a:spcAft>
                <a:spcPts val="75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450"/>
              </a:spcAft>
              <a:defRPr/>
            </a:lvl3pPr>
            <a:lvl4pPr>
              <a:spcAft>
                <a:spcPts val="45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1482" y="210741"/>
            <a:ext cx="7416335" cy="7048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83F43B3-79A8-4905-934A-121ED1313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0550" y="4665641"/>
            <a:ext cx="3767266" cy="115416"/>
          </a:xfrm>
          <a:prstGeom prst="rect">
            <a:avLst/>
          </a:prstGeom>
        </p:spPr>
        <p:txBody>
          <a:bodyPr vert="horz" lIns="0" tIns="0" rIns="91440" bIns="0" rtlCol="0" anchor="ctr">
            <a:spAutoFit/>
          </a:bodyPr>
          <a:lstStyle>
            <a:lvl1pPr algn="l">
              <a:defRPr lang="en-US" sz="750" kern="1200" dirty="0" smtClean="0">
                <a:solidFill>
                  <a:schemeClr val="tx2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GB">
                <a:solidFill>
                  <a:srgbClr val="1A1A1A"/>
                </a:solidFill>
              </a:rPr>
              <a:t>| Drug Development Strategic Overview, 2018</a:t>
            </a:r>
            <a:endParaRPr>
              <a:solidFill>
                <a:srgbClr val="1A1A1A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F47B93C-AD76-4DA5-9BD4-38F40A5F9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9997" y="4646405"/>
            <a:ext cx="157094" cy="153888"/>
          </a:xfrm>
          <a:prstGeom prst="rect">
            <a:avLst/>
          </a:prstGeom>
        </p:spPr>
        <p:txBody>
          <a:bodyPr vert="horz" wrap="none" lIns="91440" tIns="0" rIns="91440" bIns="0" rtlCol="0" anchor="ctr">
            <a:noAutofit/>
          </a:bodyPr>
          <a:lstStyle>
            <a:lvl1pPr algn="ctr">
              <a:defRPr lang="en-US" sz="750" kern="1200" smtClean="0">
                <a:solidFill>
                  <a:schemeClr val="tx2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fld id="{37232235-E788-45E0-994F-C287AF87DAAB}" type="slidenum">
              <a:rPr>
                <a:solidFill>
                  <a:srgbClr val="1A1A1A"/>
                </a:solidFill>
              </a:rPr>
              <a:pPr/>
              <a:t>‹#›</a:t>
            </a:fld>
            <a:endParaRPr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084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2914650"/>
            <a:ext cx="9144000" cy="222885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915338"/>
            <a:ext cx="7772400" cy="458115"/>
          </a:xfr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9265"/>
            <a:ext cx="6400801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1334406"/>
            <a:ext cx="3235984" cy="3037569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3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78893" y="1321227"/>
            <a:ext cx="4565057" cy="3050748"/>
          </a:xfrm>
          <a:prstGeom prst="rect">
            <a:avLst/>
          </a:prstGeom>
        </p:spPr>
        <p:txBody>
          <a:bodyPr/>
          <a:lstStyle>
            <a:lvl1pPr marL="137160" indent="-137160">
              <a:spcBef>
                <a:spcPts val="2700"/>
              </a:spcBef>
              <a:defRPr sz="13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11480" indent="-137160">
              <a:defRPr sz="12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617220">
              <a:defRPr sz="9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82296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02870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639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1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212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602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39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1pPr>
            <a:lvl2pPr marL="4571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3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48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27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23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741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81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320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316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25"/>
            </a:lvl1pPr>
            <a:lvl2pPr>
              <a:defRPr sz="2775"/>
            </a:lvl2pPr>
            <a:lvl3pPr>
              <a:defRPr sz="240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49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25"/>
            </a:lvl1pPr>
            <a:lvl2pPr marL="457120" indent="0">
              <a:buNone/>
              <a:defRPr sz="2775"/>
            </a:lvl2pPr>
            <a:lvl3pPr marL="914240" indent="0">
              <a:buNone/>
              <a:defRPr sz="2400"/>
            </a:lvl3pPr>
            <a:lvl4pPr marL="1371360" indent="0">
              <a:buNone/>
              <a:defRPr sz="2025"/>
            </a:lvl4pPr>
            <a:lvl5pPr marL="1828480" indent="0">
              <a:buNone/>
              <a:defRPr sz="2025"/>
            </a:lvl5pPr>
            <a:lvl6pPr marL="2285600" indent="0">
              <a:buNone/>
              <a:defRPr sz="2025"/>
            </a:lvl6pPr>
            <a:lvl7pPr marL="2742720" indent="0">
              <a:buNone/>
              <a:defRPr sz="2025"/>
            </a:lvl7pPr>
            <a:lvl8pPr marL="3199840" indent="0">
              <a:buNone/>
              <a:defRPr sz="2025"/>
            </a:lvl8pPr>
            <a:lvl9pPr marL="3656960" indent="0">
              <a:buNone/>
              <a:defRPr sz="20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5"/>
            <a:ext cx="5486400" cy="60364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0132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93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494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734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267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5" y="2152976"/>
            <a:ext cx="4449167" cy="533311"/>
          </a:xfrm>
        </p:spPr>
        <p:txBody>
          <a:bodyPr>
            <a:normAutofit/>
          </a:bodyPr>
          <a:lstStyle>
            <a:lvl1pPr algn="ctr">
              <a:defRPr sz="27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0312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40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494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1937657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0BD7983-EA3C-470B-8474-50D75A1193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7987" y="0"/>
            <a:ext cx="5666014" cy="5143500"/>
          </a:xfrm>
          <a:custGeom>
            <a:avLst/>
            <a:gdLst>
              <a:gd name="connsiteX0" fmla="*/ 115956 w 7504095"/>
              <a:gd name="connsiteY0" fmla="*/ 0 h 6858000"/>
              <a:gd name="connsiteX1" fmla="*/ 7504095 w 7504095"/>
              <a:gd name="connsiteY1" fmla="*/ 0 h 6858000"/>
              <a:gd name="connsiteX2" fmla="*/ 7504095 w 7504095"/>
              <a:gd name="connsiteY2" fmla="*/ 6858000 h 6858000"/>
              <a:gd name="connsiteX3" fmla="*/ 0 w 7504095"/>
              <a:gd name="connsiteY3" fmla="*/ 6858000 h 6858000"/>
              <a:gd name="connsiteX4" fmla="*/ 160271 w 7504095"/>
              <a:gd name="connsiteY4" fmla="*/ 6740841 h 6858000"/>
              <a:gd name="connsiteX5" fmla="*/ 1847990 w 7504095"/>
              <a:gd name="connsiteY5" fmla="*/ 3413238 h 6858000"/>
              <a:gd name="connsiteX6" fmla="*/ 214389 w 7504095"/>
              <a:gd name="connsiteY6" fmla="*/ 697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4095" h="6858000">
                <a:moveTo>
                  <a:pt x="115956" y="0"/>
                </a:moveTo>
                <a:lnTo>
                  <a:pt x="7504095" y="0"/>
                </a:lnTo>
                <a:lnTo>
                  <a:pt x="7504095" y="6858000"/>
                </a:lnTo>
                <a:lnTo>
                  <a:pt x="0" y="6858000"/>
                </a:lnTo>
                <a:lnTo>
                  <a:pt x="160271" y="6740841"/>
                </a:lnTo>
                <a:cubicBezTo>
                  <a:pt x="1087893" y="6031571"/>
                  <a:pt x="1822859" y="4925600"/>
                  <a:pt x="1847990" y="3413238"/>
                </a:cubicBezTo>
                <a:cubicBezTo>
                  <a:pt x="1847990" y="1850611"/>
                  <a:pt x="1138157" y="756683"/>
                  <a:pt x="214389" y="69747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6BA74-2297-45B3-B270-17369EE94BE5}"/>
              </a:ext>
            </a:extLst>
          </p:cNvPr>
          <p:cNvSpPr txBox="1"/>
          <p:nvPr userDrawn="1"/>
        </p:nvSpPr>
        <p:spPr>
          <a:xfrm>
            <a:off x="8213988" y="4691441"/>
            <a:ext cx="529963" cy="2473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488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79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494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34" Type="http://schemas.openxmlformats.org/officeDocument/2006/relationships/tags" Target="../tags/tag4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tags" Target="../tags/tag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tags" Target="../tags/tag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94898" y="381495"/>
            <a:ext cx="8335391" cy="586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400050" y="1371601"/>
            <a:ext cx="8343900" cy="30003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(14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1"/>
            <a:r>
              <a:rPr lang="en-US"/>
              <a:t>Second level (13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2"/>
            <a:r>
              <a:rPr lang="en-US"/>
              <a:t>Third level (12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3"/>
            <a:r>
              <a:rPr lang="en-US"/>
              <a:t>Fourth level (11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4"/>
            <a:r>
              <a:rPr lang="en-US"/>
              <a:t>Fifth level (10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‹#›</a:t>
            </a:fld>
            <a:endParaRPr lang="en-US" sz="488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614857"/>
            <a:ext cx="1028700" cy="3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817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2" r:id="rId21"/>
    <p:sldLayoutId id="2147483793" r:id="rId22"/>
    <p:sldLayoutId id="2147483794" r:id="rId23"/>
    <p:sldLayoutId id="2147483816" r:id="rId24"/>
    <p:sldLayoutId id="2147483815" r:id="rId25"/>
    <p:sldLayoutId id="2147483795" r:id="rId26"/>
    <p:sldLayoutId id="2147483796" r:id="rId27"/>
    <p:sldLayoutId id="2147483797" r:id="rId28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00000"/>
        </a:lnSpc>
        <a:spcBef>
          <a:spcPts val="900"/>
        </a:spcBef>
        <a:buClr>
          <a:schemeClr val="tx2"/>
        </a:buClr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40030" indent="-89154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825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582930" indent="-89154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75438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2" userDrawn="1">
          <p15:clr>
            <a:srgbClr val="F26B43"/>
          </p15:clr>
        </p15:guide>
        <p15:guide id="2" pos="5508" userDrawn="1">
          <p15:clr>
            <a:srgbClr val="F26B43"/>
          </p15:clr>
        </p15:guide>
        <p15:guide id="4" orient="horz" pos="2754" userDrawn="1">
          <p15:clr>
            <a:srgbClr val="F26B43"/>
          </p15:clr>
        </p15:guide>
        <p15:guide id="8" orient="horz" pos="864" userDrawn="1">
          <p15:clr>
            <a:srgbClr val="F26B43"/>
          </p15:clr>
        </p15:guide>
        <p15:guide id="12" pos="2880" userDrawn="1">
          <p15:clr>
            <a:srgbClr val="F26B43"/>
          </p15:clr>
        </p15:guide>
        <p15:guide id="13" orient="horz" pos="3096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9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6E10141-1CB4-47F5-858E-C59BADF9D64C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32"/>
            </p:custDataLst>
          </p:nvPr>
        </p:nvGrpSpPr>
        <p:grpSpPr>
          <a:xfrm>
            <a:off x="410536" y="4757711"/>
            <a:ext cx="866711" cy="230165"/>
            <a:chOff x="5466238" y="1780162"/>
            <a:chExt cx="6208892" cy="164883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7F53959-B554-4F12-8954-4E3683C5BA20}"/>
                </a:ext>
              </a:extLst>
            </p:cNvPr>
            <p:cNvGrpSpPr/>
            <p:nvPr/>
          </p:nvGrpSpPr>
          <p:grpSpPr>
            <a:xfrm>
              <a:off x="7443982" y="2021903"/>
              <a:ext cx="4231148" cy="1168083"/>
              <a:chOff x="7443982" y="2021903"/>
              <a:chExt cx="4231148" cy="116808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4BDFE5D-C150-4792-950F-49072186537D}"/>
                  </a:ext>
                </a:extLst>
              </p:cNvPr>
              <p:cNvSpPr/>
              <p:nvPr/>
            </p:nvSpPr>
            <p:spPr>
              <a:xfrm>
                <a:off x="7443982" y="2021903"/>
                <a:ext cx="173108" cy="922714"/>
              </a:xfrm>
              <a:custGeom>
                <a:avLst/>
                <a:gdLst>
                  <a:gd name="connsiteX0" fmla="*/ 0 w 103822"/>
                  <a:gd name="connsiteY0" fmla="*/ 0 h 553402"/>
                  <a:gd name="connsiteX1" fmla="*/ 103822 w 103822"/>
                  <a:gd name="connsiteY1" fmla="*/ 0 h 553402"/>
                  <a:gd name="connsiteX2" fmla="*/ 103822 w 103822"/>
                  <a:gd name="connsiteY2" fmla="*/ 553403 h 553402"/>
                  <a:gd name="connsiteX3" fmla="*/ 0 w 103822"/>
                  <a:gd name="connsiteY3" fmla="*/ 553403 h 553402"/>
                  <a:gd name="connsiteX4" fmla="*/ 0 w 103822"/>
                  <a:gd name="connsiteY4" fmla="*/ 0 h 55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22" h="553402">
                    <a:moveTo>
                      <a:pt x="0" y="0"/>
                    </a:moveTo>
                    <a:lnTo>
                      <a:pt x="103822" y="0"/>
                    </a:ln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D99004F-CE6E-42B4-B221-97997C533FD2}"/>
                  </a:ext>
                </a:extLst>
              </p:cNvPr>
              <p:cNvSpPr/>
              <p:nvPr/>
            </p:nvSpPr>
            <p:spPr>
              <a:xfrm>
                <a:off x="7693004" y="2298876"/>
                <a:ext cx="647170" cy="659717"/>
              </a:xfrm>
              <a:custGeom>
                <a:avLst/>
                <a:gdLst>
                  <a:gd name="connsiteX0" fmla="*/ 187261 w 388143"/>
                  <a:gd name="connsiteY0" fmla="*/ 395668 h 395668"/>
                  <a:gd name="connsiteX1" fmla="*/ 0 w 388143"/>
                  <a:gd name="connsiteY1" fmla="*/ 197834 h 395668"/>
                  <a:gd name="connsiteX2" fmla="*/ 187261 w 388143"/>
                  <a:gd name="connsiteY2" fmla="*/ 0 h 395668"/>
                  <a:gd name="connsiteX3" fmla="*/ 284321 w 388143"/>
                  <a:gd name="connsiteY3" fmla="*/ 35624 h 395668"/>
                  <a:gd name="connsiteX4" fmla="*/ 284321 w 388143"/>
                  <a:gd name="connsiteY4" fmla="*/ 8287 h 395668"/>
                  <a:gd name="connsiteX5" fmla="*/ 388144 w 388143"/>
                  <a:gd name="connsiteY5" fmla="*/ 8287 h 395668"/>
                  <a:gd name="connsiteX6" fmla="*/ 388144 w 388143"/>
                  <a:gd name="connsiteY6" fmla="*/ 387287 h 395668"/>
                  <a:gd name="connsiteX7" fmla="*/ 284321 w 388143"/>
                  <a:gd name="connsiteY7" fmla="*/ 387287 h 395668"/>
                  <a:gd name="connsiteX8" fmla="*/ 284321 w 388143"/>
                  <a:gd name="connsiteY8" fmla="*/ 359283 h 395668"/>
                  <a:gd name="connsiteX9" fmla="*/ 187261 w 388143"/>
                  <a:gd name="connsiteY9" fmla="*/ 395668 h 395668"/>
                  <a:gd name="connsiteX10" fmla="*/ 202406 w 388143"/>
                  <a:gd name="connsiteY10" fmla="*/ 300895 h 395668"/>
                  <a:gd name="connsiteX11" fmla="*/ 284321 w 388143"/>
                  <a:gd name="connsiteY11" fmla="*/ 259175 h 395668"/>
                  <a:gd name="connsiteX12" fmla="*/ 284321 w 388143"/>
                  <a:gd name="connsiteY12" fmla="*/ 135636 h 395668"/>
                  <a:gd name="connsiteX13" fmla="*/ 202406 w 388143"/>
                  <a:gd name="connsiteY13" fmla="*/ 94678 h 395668"/>
                  <a:gd name="connsiteX14" fmla="*/ 107632 w 388143"/>
                  <a:gd name="connsiteY14" fmla="*/ 197739 h 395668"/>
                  <a:gd name="connsiteX15" fmla="*/ 202406 w 388143"/>
                  <a:gd name="connsiteY15" fmla="*/ 300895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395668">
                    <a:moveTo>
                      <a:pt x="187261" y="395668"/>
                    </a:moveTo>
                    <a:cubicBezTo>
                      <a:pt x="75057" y="395668"/>
                      <a:pt x="0" y="303943"/>
                      <a:pt x="0" y="197834"/>
                    </a:cubicBezTo>
                    <a:cubicBezTo>
                      <a:pt x="0" y="91726"/>
                      <a:pt x="75057" y="0"/>
                      <a:pt x="187261" y="0"/>
                    </a:cubicBezTo>
                    <a:cubicBezTo>
                      <a:pt x="228219" y="0"/>
                      <a:pt x="262318" y="14383"/>
                      <a:pt x="284321" y="35624"/>
                    </a:cubicBezTo>
                    <a:lnTo>
                      <a:pt x="284321" y="8287"/>
                    </a:lnTo>
                    <a:lnTo>
                      <a:pt x="388144" y="8287"/>
                    </a:lnTo>
                    <a:lnTo>
                      <a:pt x="388144" y="387287"/>
                    </a:lnTo>
                    <a:lnTo>
                      <a:pt x="284321" y="387287"/>
                    </a:lnTo>
                    <a:lnTo>
                      <a:pt x="284321" y="359283"/>
                    </a:lnTo>
                    <a:cubicBezTo>
                      <a:pt x="262318" y="381191"/>
                      <a:pt x="228219" y="395668"/>
                      <a:pt x="187261" y="395668"/>
                    </a:cubicBezTo>
                    <a:close/>
                    <a:moveTo>
                      <a:pt x="202406" y="300895"/>
                    </a:moveTo>
                    <a:cubicBezTo>
                      <a:pt x="242602" y="300895"/>
                      <a:pt x="266795" y="283464"/>
                      <a:pt x="284321" y="259175"/>
                    </a:cubicBezTo>
                    <a:lnTo>
                      <a:pt x="284321" y="135636"/>
                    </a:lnTo>
                    <a:cubicBezTo>
                      <a:pt x="266890" y="112109"/>
                      <a:pt x="242602" y="94678"/>
                      <a:pt x="202406" y="94678"/>
                    </a:cubicBezTo>
                    <a:cubicBezTo>
                      <a:pt x="146304" y="94678"/>
                      <a:pt x="107632" y="141637"/>
                      <a:pt x="107632" y="197739"/>
                    </a:cubicBezTo>
                    <a:cubicBezTo>
                      <a:pt x="107632" y="253841"/>
                      <a:pt x="146304" y="300895"/>
                      <a:pt x="202406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8864AA8-FE0D-4FB4-B834-2858ADA6071B}"/>
                  </a:ext>
                </a:extLst>
              </p:cNvPr>
              <p:cNvSpPr/>
              <p:nvPr/>
            </p:nvSpPr>
            <p:spPr>
              <a:xfrm>
                <a:off x="8445310" y="2021903"/>
                <a:ext cx="647170" cy="936690"/>
              </a:xfrm>
              <a:custGeom>
                <a:avLst/>
                <a:gdLst>
                  <a:gd name="connsiteX0" fmla="*/ 200882 w 388143"/>
                  <a:gd name="connsiteY0" fmla="*/ 561784 h 561784"/>
                  <a:gd name="connsiteX1" fmla="*/ 103822 w 388143"/>
                  <a:gd name="connsiteY1" fmla="*/ 525399 h 561784"/>
                  <a:gd name="connsiteX2" fmla="*/ 103822 w 388143"/>
                  <a:gd name="connsiteY2" fmla="*/ 553403 h 561784"/>
                  <a:gd name="connsiteX3" fmla="*/ 0 w 388143"/>
                  <a:gd name="connsiteY3" fmla="*/ 553403 h 561784"/>
                  <a:gd name="connsiteX4" fmla="*/ 0 w 388143"/>
                  <a:gd name="connsiteY4" fmla="*/ 0 h 561784"/>
                  <a:gd name="connsiteX5" fmla="*/ 103822 w 388143"/>
                  <a:gd name="connsiteY5" fmla="*/ 0 h 561784"/>
                  <a:gd name="connsiteX6" fmla="*/ 103822 w 388143"/>
                  <a:gd name="connsiteY6" fmla="*/ 201644 h 561784"/>
                  <a:gd name="connsiteX7" fmla="*/ 200882 w 388143"/>
                  <a:gd name="connsiteY7" fmla="*/ 166021 h 561784"/>
                  <a:gd name="connsiteX8" fmla="*/ 388144 w 388143"/>
                  <a:gd name="connsiteY8" fmla="*/ 363855 h 561784"/>
                  <a:gd name="connsiteX9" fmla="*/ 200882 w 388143"/>
                  <a:gd name="connsiteY9" fmla="*/ 561784 h 561784"/>
                  <a:gd name="connsiteX10" fmla="*/ 185738 w 388143"/>
                  <a:gd name="connsiteY10" fmla="*/ 467011 h 561784"/>
                  <a:gd name="connsiteX11" fmla="*/ 281273 w 388143"/>
                  <a:gd name="connsiteY11" fmla="*/ 363950 h 561784"/>
                  <a:gd name="connsiteX12" fmla="*/ 185738 w 388143"/>
                  <a:gd name="connsiteY12" fmla="*/ 260890 h 561784"/>
                  <a:gd name="connsiteX13" fmla="*/ 103822 w 388143"/>
                  <a:gd name="connsiteY13" fmla="*/ 301847 h 561784"/>
                  <a:gd name="connsiteX14" fmla="*/ 103822 w 388143"/>
                  <a:gd name="connsiteY14" fmla="*/ 425387 h 561784"/>
                  <a:gd name="connsiteX15" fmla="*/ 185738 w 388143"/>
                  <a:gd name="connsiteY15" fmla="*/ 467011 h 56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61784">
                    <a:moveTo>
                      <a:pt x="200882" y="561784"/>
                    </a:moveTo>
                    <a:cubicBezTo>
                      <a:pt x="160687" y="561784"/>
                      <a:pt x="125825" y="547402"/>
                      <a:pt x="103822" y="525399"/>
                    </a:cubicBez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lnTo>
                      <a:pt x="103822" y="0"/>
                    </a:lnTo>
                    <a:lnTo>
                      <a:pt x="103822" y="201644"/>
                    </a:lnTo>
                    <a:cubicBezTo>
                      <a:pt x="125825" y="180404"/>
                      <a:pt x="160687" y="166021"/>
                      <a:pt x="200882" y="166021"/>
                    </a:cubicBezTo>
                    <a:cubicBezTo>
                      <a:pt x="313087" y="166021"/>
                      <a:pt x="388144" y="257746"/>
                      <a:pt x="388144" y="363855"/>
                    </a:cubicBezTo>
                    <a:cubicBezTo>
                      <a:pt x="388144" y="469963"/>
                      <a:pt x="313087" y="561784"/>
                      <a:pt x="200882" y="561784"/>
                    </a:cubicBezTo>
                    <a:close/>
                    <a:moveTo>
                      <a:pt x="185738" y="467011"/>
                    </a:moveTo>
                    <a:cubicBezTo>
                      <a:pt x="242602" y="467011"/>
                      <a:pt x="281273" y="420053"/>
                      <a:pt x="281273" y="363950"/>
                    </a:cubicBezTo>
                    <a:cubicBezTo>
                      <a:pt x="281273" y="307848"/>
                      <a:pt x="242602" y="260890"/>
                      <a:pt x="185738" y="260890"/>
                    </a:cubicBezTo>
                    <a:cubicBezTo>
                      <a:pt x="145542" y="260890"/>
                      <a:pt x="121253" y="278321"/>
                      <a:pt x="103822" y="301847"/>
                    </a:cubicBezTo>
                    <a:lnTo>
                      <a:pt x="103822" y="425387"/>
                    </a:lnTo>
                    <a:cubicBezTo>
                      <a:pt x="121253" y="449580"/>
                      <a:pt x="145542" y="467011"/>
                      <a:pt x="185738" y="46701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EC818C-9151-465C-8CA3-5356A448F951}"/>
                  </a:ext>
                </a:extLst>
              </p:cNvPr>
              <p:cNvSpPr/>
              <p:nvPr/>
            </p:nvSpPr>
            <p:spPr>
              <a:xfrm>
                <a:off x="9149178" y="2298876"/>
                <a:ext cx="634465" cy="659717"/>
              </a:xfrm>
              <a:custGeom>
                <a:avLst/>
                <a:gdLst>
                  <a:gd name="connsiteX0" fmla="*/ 200882 w 380523"/>
                  <a:gd name="connsiteY0" fmla="*/ 395668 h 395668"/>
                  <a:gd name="connsiteX1" fmla="*/ 0 w 380523"/>
                  <a:gd name="connsiteY1" fmla="*/ 197834 h 395668"/>
                  <a:gd name="connsiteX2" fmla="*/ 200882 w 380523"/>
                  <a:gd name="connsiteY2" fmla="*/ 0 h 395668"/>
                  <a:gd name="connsiteX3" fmla="*/ 380524 w 380523"/>
                  <a:gd name="connsiteY3" fmla="*/ 109156 h 395668"/>
                  <a:gd name="connsiteX4" fmla="*/ 290322 w 380523"/>
                  <a:gd name="connsiteY4" fmla="*/ 157639 h 395668"/>
                  <a:gd name="connsiteX5" fmla="*/ 200882 w 380523"/>
                  <a:gd name="connsiteY5" fmla="*/ 96965 h 395668"/>
                  <a:gd name="connsiteX6" fmla="*/ 104585 w 380523"/>
                  <a:gd name="connsiteY6" fmla="*/ 197834 h 395668"/>
                  <a:gd name="connsiteX7" fmla="*/ 200882 w 380523"/>
                  <a:gd name="connsiteY7" fmla="*/ 298704 h 395668"/>
                  <a:gd name="connsiteX8" fmla="*/ 290322 w 380523"/>
                  <a:gd name="connsiteY8" fmla="*/ 238030 h 395668"/>
                  <a:gd name="connsiteX9" fmla="*/ 380524 w 380523"/>
                  <a:gd name="connsiteY9" fmla="*/ 286512 h 395668"/>
                  <a:gd name="connsiteX10" fmla="*/ 200882 w 380523"/>
                  <a:gd name="connsiteY10" fmla="*/ 395668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0523" h="395668">
                    <a:moveTo>
                      <a:pt x="200882" y="395668"/>
                    </a:moveTo>
                    <a:cubicBezTo>
                      <a:pt x="88678" y="395668"/>
                      <a:pt x="0" y="312230"/>
                      <a:pt x="0" y="197834"/>
                    </a:cubicBezTo>
                    <a:cubicBezTo>
                      <a:pt x="0" y="83344"/>
                      <a:pt x="88678" y="0"/>
                      <a:pt x="200882" y="0"/>
                    </a:cubicBezTo>
                    <a:cubicBezTo>
                      <a:pt x="279749" y="0"/>
                      <a:pt x="347948" y="44005"/>
                      <a:pt x="380524" y="109156"/>
                    </a:cubicBezTo>
                    <a:lnTo>
                      <a:pt x="290322" y="157639"/>
                    </a:lnTo>
                    <a:cubicBezTo>
                      <a:pt x="275177" y="122777"/>
                      <a:pt x="242602" y="96965"/>
                      <a:pt x="200882" y="96965"/>
                    </a:cubicBezTo>
                    <a:cubicBezTo>
                      <a:pt x="146304" y="96965"/>
                      <a:pt x="104585" y="139446"/>
                      <a:pt x="104585" y="197834"/>
                    </a:cubicBezTo>
                    <a:cubicBezTo>
                      <a:pt x="104585" y="256223"/>
                      <a:pt x="146304" y="298704"/>
                      <a:pt x="200882" y="298704"/>
                    </a:cubicBezTo>
                    <a:cubicBezTo>
                      <a:pt x="242602" y="298704"/>
                      <a:pt x="275177" y="272891"/>
                      <a:pt x="290322" y="238030"/>
                    </a:cubicBezTo>
                    <a:lnTo>
                      <a:pt x="380524" y="286512"/>
                    </a:lnTo>
                    <a:cubicBezTo>
                      <a:pt x="347948" y="351663"/>
                      <a:pt x="279749" y="395668"/>
                      <a:pt x="200882" y="3956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4DD218F-BDF0-44D4-BA9F-16CECDBCB726}"/>
                  </a:ext>
                </a:extLst>
              </p:cNvPr>
              <p:cNvSpPr/>
              <p:nvPr/>
            </p:nvSpPr>
            <p:spPr>
              <a:xfrm>
                <a:off x="9818900" y="2298876"/>
                <a:ext cx="664799" cy="659717"/>
              </a:xfrm>
              <a:custGeom>
                <a:avLst/>
                <a:gdLst>
                  <a:gd name="connsiteX0" fmla="*/ 199358 w 398716"/>
                  <a:gd name="connsiteY0" fmla="*/ 395668 h 395668"/>
                  <a:gd name="connsiteX1" fmla="*/ 0 w 398716"/>
                  <a:gd name="connsiteY1" fmla="*/ 197834 h 395668"/>
                  <a:gd name="connsiteX2" fmla="*/ 199358 w 398716"/>
                  <a:gd name="connsiteY2" fmla="*/ 0 h 395668"/>
                  <a:gd name="connsiteX3" fmla="*/ 398716 w 398716"/>
                  <a:gd name="connsiteY3" fmla="*/ 197834 h 395668"/>
                  <a:gd name="connsiteX4" fmla="*/ 199358 w 398716"/>
                  <a:gd name="connsiteY4" fmla="*/ 395668 h 395668"/>
                  <a:gd name="connsiteX5" fmla="*/ 199358 w 398716"/>
                  <a:gd name="connsiteY5" fmla="*/ 298609 h 395668"/>
                  <a:gd name="connsiteX6" fmla="*/ 293370 w 398716"/>
                  <a:gd name="connsiteY6" fmla="*/ 197739 h 395668"/>
                  <a:gd name="connsiteX7" fmla="*/ 199358 w 398716"/>
                  <a:gd name="connsiteY7" fmla="*/ 96869 h 395668"/>
                  <a:gd name="connsiteX8" fmla="*/ 104584 w 398716"/>
                  <a:gd name="connsiteY8" fmla="*/ 197739 h 395668"/>
                  <a:gd name="connsiteX9" fmla="*/ 199358 w 398716"/>
                  <a:gd name="connsiteY9" fmla="*/ 298609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716" h="395668">
                    <a:moveTo>
                      <a:pt x="199358" y="395668"/>
                    </a:moveTo>
                    <a:cubicBezTo>
                      <a:pt x="89440" y="395668"/>
                      <a:pt x="0" y="308515"/>
                      <a:pt x="0" y="197834"/>
                    </a:cubicBezTo>
                    <a:cubicBezTo>
                      <a:pt x="0" y="87154"/>
                      <a:pt x="89440" y="0"/>
                      <a:pt x="199358" y="0"/>
                    </a:cubicBezTo>
                    <a:cubicBezTo>
                      <a:pt x="309277" y="0"/>
                      <a:pt x="398716" y="87154"/>
                      <a:pt x="398716" y="197834"/>
                    </a:cubicBezTo>
                    <a:cubicBezTo>
                      <a:pt x="398812" y="308420"/>
                      <a:pt x="309277" y="395668"/>
                      <a:pt x="199358" y="395668"/>
                    </a:cubicBezTo>
                    <a:close/>
                    <a:moveTo>
                      <a:pt x="199358" y="298609"/>
                    </a:moveTo>
                    <a:cubicBezTo>
                      <a:pt x="253937" y="298609"/>
                      <a:pt x="293370" y="256127"/>
                      <a:pt x="293370" y="197739"/>
                    </a:cubicBezTo>
                    <a:cubicBezTo>
                      <a:pt x="293370" y="139351"/>
                      <a:pt x="253937" y="96869"/>
                      <a:pt x="199358" y="96869"/>
                    </a:cubicBezTo>
                    <a:cubicBezTo>
                      <a:pt x="144780" y="96869"/>
                      <a:pt x="104584" y="139351"/>
                      <a:pt x="104584" y="197739"/>
                    </a:cubicBezTo>
                    <a:cubicBezTo>
                      <a:pt x="104680" y="256127"/>
                      <a:pt x="144780" y="298609"/>
                      <a:pt x="199358" y="2986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61CF503-41C1-40E2-8FF0-9D3C68D2DEAD}"/>
                  </a:ext>
                </a:extLst>
              </p:cNvPr>
              <p:cNvSpPr/>
              <p:nvPr/>
            </p:nvSpPr>
            <p:spPr>
              <a:xfrm>
                <a:off x="11027960" y="2298876"/>
                <a:ext cx="647170" cy="891110"/>
              </a:xfrm>
              <a:custGeom>
                <a:avLst/>
                <a:gdLst>
                  <a:gd name="connsiteX0" fmla="*/ 0 w 388143"/>
                  <a:gd name="connsiteY0" fmla="*/ 8287 h 534447"/>
                  <a:gd name="connsiteX1" fmla="*/ 103822 w 388143"/>
                  <a:gd name="connsiteY1" fmla="*/ 8287 h 534447"/>
                  <a:gd name="connsiteX2" fmla="*/ 103822 w 388143"/>
                  <a:gd name="connsiteY2" fmla="*/ 35624 h 534447"/>
                  <a:gd name="connsiteX3" fmla="*/ 200882 w 388143"/>
                  <a:gd name="connsiteY3" fmla="*/ 0 h 534447"/>
                  <a:gd name="connsiteX4" fmla="*/ 388144 w 388143"/>
                  <a:gd name="connsiteY4" fmla="*/ 197834 h 534447"/>
                  <a:gd name="connsiteX5" fmla="*/ 200882 w 388143"/>
                  <a:gd name="connsiteY5" fmla="*/ 395668 h 534447"/>
                  <a:gd name="connsiteX6" fmla="*/ 103822 w 388143"/>
                  <a:gd name="connsiteY6" fmla="*/ 359283 h 534447"/>
                  <a:gd name="connsiteX7" fmla="*/ 103822 w 388143"/>
                  <a:gd name="connsiteY7" fmla="*/ 534448 h 534447"/>
                  <a:gd name="connsiteX8" fmla="*/ 0 w 388143"/>
                  <a:gd name="connsiteY8" fmla="*/ 534448 h 534447"/>
                  <a:gd name="connsiteX9" fmla="*/ 0 w 388143"/>
                  <a:gd name="connsiteY9" fmla="*/ 8287 h 534447"/>
                  <a:gd name="connsiteX10" fmla="*/ 185738 w 388143"/>
                  <a:gd name="connsiteY10" fmla="*/ 300895 h 534447"/>
                  <a:gd name="connsiteX11" fmla="*/ 281273 w 388143"/>
                  <a:gd name="connsiteY11" fmla="*/ 197834 h 534447"/>
                  <a:gd name="connsiteX12" fmla="*/ 185738 w 388143"/>
                  <a:gd name="connsiteY12" fmla="*/ 94678 h 534447"/>
                  <a:gd name="connsiteX13" fmla="*/ 103822 w 388143"/>
                  <a:gd name="connsiteY13" fmla="*/ 135636 h 534447"/>
                  <a:gd name="connsiteX14" fmla="*/ 103822 w 388143"/>
                  <a:gd name="connsiteY14" fmla="*/ 259175 h 534447"/>
                  <a:gd name="connsiteX15" fmla="*/ 185738 w 388143"/>
                  <a:gd name="connsiteY15" fmla="*/ 300895 h 53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34447">
                    <a:moveTo>
                      <a:pt x="0" y="8287"/>
                    </a:moveTo>
                    <a:lnTo>
                      <a:pt x="103822" y="8287"/>
                    </a:lnTo>
                    <a:lnTo>
                      <a:pt x="103822" y="35624"/>
                    </a:lnTo>
                    <a:cubicBezTo>
                      <a:pt x="125825" y="14383"/>
                      <a:pt x="160687" y="0"/>
                      <a:pt x="200882" y="0"/>
                    </a:cubicBezTo>
                    <a:cubicBezTo>
                      <a:pt x="313087" y="0"/>
                      <a:pt x="388144" y="91726"/>
                      <a:pt x="388144" y="197834"/>
                    </a:cubicBezTo>
                    <a:cubicBezTo>
                      <a:pt x="388144" y="303943"/>
                      <a:pt x="313087" y="395668"/>
                      <a:pt x="200882" y="395668"/>
                    </a:cubicBezTo>
                    <a:cubicBezTo>
                      <a:pt x="160687" y="395668"/>
                      <a:pt x="125825" y="381286"/>
                      <a:pt x="103822" y="359283"/>
                    </a:cubicBezTo>
                    <a:lnTo>
                      <a:pt x="103822" y="534448"/>
                    </a:lnTo>
                    <a:lnTo>
                      <a:pt x="0" y="534448"/>
                    </a:lnTo>
                    <a:lnTo>
                      <a:pt x="0" y="8287"/>
                    </a:lnTo>
                    <a:close/>
                    <a:moveTo>
                      <a:pt x="185738" y="300895"/>
                    </a:moveTo>
                    <a:cubicBezTo>
                      <a:pt x="242602" y="300895"/>
                      <a:pt x="281273" y="253937"/>
                      <a:pt x="281273" y="197834"/>
                    </a:cubicBezTo>
                    <a:cubicBezTo>
                      <a:pt x="281273" y="141732"/>
                      <a:pt x="242602" y="94678"/>
                      <a:pt x="185738" y="94678"/>
                    </a:cubicBezTo>
                    <a:cubicBezTo>
                      <a:pt x="145542" y="94678"/>
                      <a:pt x="121253" y="112109"/>
                      <a:pt x="103822" y="135636"/>
                    </a:cubicBezTo>
                    <a:lnTo>
                      <a:pt x="103822" y="259175"/>
                    </a:lnTo>
                    <a:cubicBezTo>
                      <a:pt x="121253" y="283464"/>
                      <a:pt x="145542" y="300895"/>
                      <a:pt x="185738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6CB4D16-A49A-4FC7-A0AB-41FFA34D7F21}"/>
                  </a:ext>
                </a:extLst>
              </p:cNvPr>
              <p:cNvSpPr/>
              <p:nvPr/>
            </p:nvSpPr>
            <p:spPr>
              <a:xfrm>
                <a:off x="10559137" y="2305071"/>
                <a:ext cx="393066" cy="639388"/>
              </a:xfrm>
              <a:custGeom>
                <a:avLst/>
                <a:gdLst>
                  <a:gd name="connsiteX0" fmla="*/ 191738 w 235743"/>
                  <a:gd name="connsiteY0" fmla="*/ 0 h 383476"/>
                  <a:gd name="connsiteX1" fmla="*/ 103822 w 235743"/>
                  <a:gd name="connsiteY1" fmla="*/ 50006 h 383476"/>
                  <a:gd name="connsiteX2" fmla="*/ 103822 w 235743"/>
                  <a:gd name="connsiteY2" fmla="*/ 4477 h 383476"/>
                  <a:gd name="connsiteX3" fmla="*/ 0 w 235743"/>
                  <a:gd name="connsiteY3" fmla="*/ 4477 h 383476"/>
                  <a:gd name="connsiteX4" fmla="*/ 0 w 235743"/>
                  <a:gd name="connsiteY4" fmla="*/ 383476 h 383476"/>
                  <a:gd name="connsiteX5" fmla="*/ 103822 w 235743"/>
                  <a:gd name="connsiteY5" fmla="*/ 383476 h 383476"/>
                  <a:gd name="connsiteX6" fmla="*/ 103822 w 235743"/>
                  <a:gd name="connsiteY6" fmla="*/ 148971 h 383476"/>
                  <a:gd name="connsiteX7" fmla="*/ 235744 w 235743"/>
                  <a:gd name="connsiteY7" fmla="*/ 106299 h 383476"/>
                  <a:gd name="connsiteX8" fmla="*/ 235744 w 235743"/>
                  <a:gd name="connsiteY8" fmla="*/ 6763 h 383476"/>
                  <a:gd name="connsiteX9" fmla="*/ 191738 w 235743"/>
                  <a:gd name="connsiteY9" fmla="*/ 0 h 383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5743" h="383476">
                    <a:moveTo>
                      <a:pt x="191738" y="0"/>
                    </a:moveTo>
                    <a:cubicBezTo>
                      <a:pt x="152305" y="0"/>
                      <a:pt x="116681" y="22765"/>
                      <a:pt x="103822" y="50006"/>
                    </a:cubicBezTo>
                    <a:lnTo>
                      <a:pt x="103822" y="4477"/>
                    </a:lnTo>
                    <a:lnTo>
                      <a:pt x="0" y="4477"/>
                    </a:lnTo>
                    <a:lnTo>
                      <a:pt x="0" y="383476"/>
                    </a:lnTo>
                    <a:lnTo>
                      <a:pt x="103822" y="383476"/>
                    </a:lnTo>
                    <a:lnTo>
                      <a:pt x="103822" y="148971"/>
                    </a:lnTo>
                    <a:cubicBezTo>
                      <a:pt x="153162" y="77438"/>
                      <a:pt x="235744" y="106299"/>
                      <a:pt x="235744" y="106299"/>
                    </a:cubicBezTo>
                    <a:lnTo>
                      <a:pt x="235744" y="6763"/>
                    </a:lnTo>
                    <a:cubicBezTo>
                      <a:pt x="227362" y="3810"/>
                      <a:pt x="210693" y="0"/>
                      <a:pt x="19173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1235D7B-CCDB-4DB5-89EF-892A259D3262}"/>
                </a:ext>
              </a:extLst>
            </p:cNvPr>
            <p:cNvGrpSpPr/>
            <p:nvPr/>
          </p:nvGrpSpPr>
          <p:grpSpPr>
            <a:xfrm>
              <a:off x="5466238" y="1780162"/>
              <a:ext cx="1632900" cy="1648838"/>
              <a:chOff x="5466238" y="1780162"/>
              <a:chExt cx="1632900" cy="16488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01F13BB-4BB6-48A7-84ED-07E5EFE2838C}"/>
                  </a:ext>
                </a:extLst>
              </p:cNvPr>
              <p:cNvSpPr/>
              <p:nvPr/>
            </p:nvSpPr>
            <p:spPr>
              <a:xfrm>
                <a:off x="5466238" y="1780162"/>
                <a:ext cx="1632900" cy="1648838"/>
              </a:xfrm>
              <a:custGeom>
                <a:avLst/>
                <a:gdLst>
                  <a:gd name="connsiteX0" fmla="*/ 805923 w 979339"/>
                  <a:gd name="connsiteY0" fmla="*/ 116410 h 988898"/>
                  <a:gd name="connsiteX1" fmla="*/ 868883 w 979339"/>
                  <a:gd name="connsiteY1" fmla="*/ 798590 h 988898"/>
                  <a:gd name="connsiteX2" fmla="*/ 181750 w 979339"/>
                  <a:gd name="connsiteY2" fmla="*/ 870313 h 988898"/>
                  <a:gd name="connsiteX3" fmla="*/ 114408 w 979339"/>
                  <a:gd name="connsiteY3" fmla="*/ 158701 h 988898"/>
                  <a:gd name="connsiteX4" fmla="*/ 805923 w 979339"/>
                  <a:gd name="connsiteY4" fmla="*/ 116410 h 98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339" h="988898">
                    <a:moveTo>
                      <a:pt x="805923" y="116410"/>
                    </a:moveTo>
                    <a:cubicBezTo>
                      <a:pt x="1010044" y="281097"/>
                      <a:pt x="1037762" y="582944"/>
                      <a:pt x="868883" y="798590"/>
                    </a:cubicBezTo>
                    <a:cubicBezTo>
                      <a:pt x="700672" y="1018808"/>
                      <a:pt x="393586" y="1054813"/>
                      <a:pt x="181750" y="870313"/>
                    </a:cubicBezTo>
                    <a:cubicBezTo>
                      <a:pt x="-30943" y="680956"/>
                      <a:pt x="-61614" y="358630"/>
                      <a:pt x="114408" y="158701"/>
                    </a:cubicBezTo>
                    <a:cubicBezTo>
                      <a:pt x="291097" y="-36943"/>
                      <a:pt x="601231" y="-52469"/>
                      <a:pt x="805923" y="116410"/>
                    </a:cubicBezTo>
                    <a:close/>
                  </a:path>
                </a:pathLst>
              </a:custGeom>
              <a:solidFill>
                <a:srgbClr val="4CD5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D0D9C6B-BCEE-4915-AE13-98F0402D0EDD}"/>
                  </a:ext>
                </a:extLst>
              </p:cNvPr>
              <p:cNvSpPr/>
              <p:nvPr/>
            </p:nvSpPr>
            <p:spPr>
              <a:xfrm>
                <a:off x="5808235" y="1911442"/>
                <a:ext cx="1202549" cy="1218665"/>
              </a:xfrm>
              <a:custGeom>
                <a:avLst/>
                <a:gdLst>
                  <a:gd name="connsiteX0" fmla="*/ 593475 w 721234"/>
                  <a:gd name="connsiteY0" fmla="*/ 85680 h 730900"/>
                  <a:gd name="connsiteX1" fmla="*/ 639861 w 721234"/>
                  <a:gd name="connsiteY1" fmla="*/ 588028 h 730900"/>
                  <a:gd name="connsiteX2" fmla="*/ 133798 w 721234"/>
                  <a:gd name="connsiteY2" fmla="*/ 645369 h 730900"/>
                  <a:gd name="connsiteX3" fmla="*/ 84268 w 721234"/>
                  <a:gd name="connsiteY3" fmla="*/ 116826 h 730900"/>
                  <a:gd name="connsiteX4" fmla="*/ 593475 w 721234"/>
                  <a:gd name="connsiteY4" fmla="*/ 85680 h 73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4" h="730900">
                    <a:moveTo>
                      <a:pt x="593475" y="85680"/>
                    </a:moveTo>
                    <a:cubicBezTo>
                      <a:pt x="743874" y="206933"/>
                      <a:pt x="764258" y="429246"/>
                      <a:pt x="639861" y="588028"/>
                    </a:cubicBezTo>
                    <a:cubicBezTo>
                      <a:pt x="516036" y="750239"/>
                      <a:pt x="289818" y="781195"/>
                      <a:pt x="133798" y="645369"/>
                    </a:cubicBezTo>
                    <a:cubicBezTo>
                      <a:pt x="-22793" y="505923"/>
                      <a:pt x="-45367" y="264083"/>
                      <a:pt x="84268" y="116826"/>
                    </a:cubicBezTo>
                    <a:cubicBezTo>
                      <a:pt x="214380" y="-27192"/>
                      <a:pt x="442694" y="-38622"/>
                      <a:pt x="593475" y="85680"/>
                    </a:cubicBezTo>
                    <a:close/>
                  </a:path>
                </a:pathLst>
              </a:custGeom>
              <a:solidFill>
                <a:srgbClr val="2998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ED452FA-09C4-4E85-94D7-00C2C81C4074}"/>
                  </a:ext>
                </a:extLst>
              </p:cNvPr>
              <p:cNvSpPr/>
              <p:nvPr/>
            </p:nvSpPr>
            <p:spPr>
              <a:xfrm>
                <a:off x="6025907" y="2021933"/>
                <a:ext cx="911721" cy="922703"/>
              </a:xfrm>
              <a:custGeom>
                <a:avLst/>
                <a:gdLst>
                  <a:gd name="connsiteX0" fmla="*/ 449970 w 546809"/>
                  <a:gd name="connsiteY0" fmla="*/ 65133 h 553395"/>
                  <a:gd name="connsiteX1" fmla="*/ 485117 w 546809"/>
                  <a:gd name="connsiteY1" fmla="*/ 446895 h 553395"/>
                  <a:gd name="connsiteX2" fmla="*/ 101450 w 546809"/>
                  <a:gd name="connsiteY2" fmla="*/ 487090 h 553395"/>
                  <a:gd name="connsiteX3" fmla="*/ 63922 w 546809"/>
                  <a:gd name="connsiteY3" fmla="*/ 88850 h 553395"/>
                  <a:gd name="connsiteX4" fmla="*/ 449970 w 546809"/>
                  <a:gd name="connsiteY4" fmla="*/ 65133 h 55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809" h="553395">
                    <a:moveTo>
                      <a:pt x="449970" y="65133"/>
                    </a:moveTo>
                    <a:cubicBezTo>
                      <a:pt x="563984" y="157239"/>
                      <a:pt x="579415" y="326213"/>
                      <a:pt x="485117" y="446895"/>
                    </a:cubicBezTo>
                    <a:cubicBezTo>
                      <a:pt x="391201" y="570148"/>
                      <a:pt x="219751" y="590246"/>
                      <a:pt x="101450" y="487090"/>
                    </a:cubicBezTo>
                    <a:cubicBezTo>
                      <a:pt x="-17326" y="381077"/>
                      <a:pt x="-34376" y="200673"/>
                      <a:pt x="63922" y="88850"/>
                    </a:cubicBezTo>
                    <a:cubicBezTo>
                      <a:pt x="162410" y="-20688"/>
                      <a:pt x="335575" y="-29355"/>
                      <a:pt x="449970" y="65133"/>
                    </a:cubicBezTo>
                    <a:close/>
                  </a:path>
                </a:pathLst>
              </a:custGeom>
              <a:solidFill>
                <a:srgbClr val="3A5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559" y="381495"/>
            <a:ext cx="8335391" cy="586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371601"/>
            <a:ext cx="8343900" cy="30003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(14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1"/>
            <a:r>
              <a:rPr lang="en-US"/>
              <a:t>Second level (13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2"/>
            <a:r>
              <a:rPr lang="en-US"/>
              <a:t>Third level (12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3"/>
            <a:r>
              <a:rPr lang="en-US"/>
              <a:t>Fourth level (11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4"/>
            <a:r>
              <a:rPr lang="en-US"/>
              <a:t>Fifth level (10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‹#›</a:t>
            </a:fld>
            <a:endParaRPr lang="en-US" sz="488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852B8-D0ED-4174-B6CA-E4D8AC55E89D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33"/>
            </p:custDataLst>
          </p:nvPr>
        </p:nvSpPr>
        <p:spPr>
          <a:xfrm>
            <a:off x="1495001" y="4766740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5" name="Rectangle 4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4"/>
            </p:custDataLst>
          </p:nvPr>
        </p:nvSpPr>
        <p:spPr>
          <a:xfrm>
            <a:off x="1471240" y="4831260"/>
            <a:ext cx="1169534" cy="124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7" name="Rectangle 6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5"/>
            </p:custDataLst>
          </p:nvPr>
        </p:nvSpPr>
        <p:spPr>
          <a:xfrm>
            <a:off x="7256010" y="4672013"/>
            <a:ext cx="1200890" cy="24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8" name="Rectangle 7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6"/>
            </p:custDataLst>
          </p:nvPr>
        </p:nvSpPr>
        <p:spPr>
          <a:xfrm>
            <a:off x="7654018" y="4830119"/>
            <a:ext cx="802882" cy="23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4881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9" r:id="rId28"/>
    <p:sldLayoutId id="2147483850" r:id="rId29"/>
    <p:sldLayoutId id="2147483851" r:id="rId30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900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825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0287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7344">
          <p15:clr>
            <a:srgbClr val="F26B43"/>
          </p15:clr>
        </p15:guide>
        <p15:guide id="4" orient="horz" pos="3672">
          <p15:clr>
            <a:srgbClr val="F26B43"/>
          </p15:clr>
        </p15:guide>
        <p15:guide id="8" orient="horz" pos="1152">
          <p15:clr>
            <a:srgbClr val="F26B43"/>
          </p15:clr>
        </p15:guide>
        <p15:guide id="12" pos="3840">
          <p15:clr>
            <a:srgbClr val="F26B43"/>
          </p15:clr>
        </p15:guide>
        <p15:guide id="13" orient="horz" pos="3984">
          <p15:clr>
            <a:srgbClr val="F26B43"/>
          </p15:clr>
        </p15:guide>
        <p15:guide id="15" pos="3696">
          <p15:clr>
            <a:srgbClr val="F26B43"/>
          </p15:clr>
        </p15:guide>
        <p15:guide id="16" pos="3984">
          <p15:clr>
            <a:srgbClr val="F26B43"/>
          </p15:clr>
        </p15:guide>
        <p15:guide id="17" orient="horz" pos="41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6" y="210741"/>
            <a:ext cx="63976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6" y="1189435"/>
            <a:ext cx="6397625" cy="3200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5994" y="4772026"/>
            <a:ext cx="165123" cy="147638"/>
          </a:xfrm>
          <a:prstGeom prst="rect">
            <a:avLst/>
          </a:prstGeom>
        </p:spPr>
        <p:txBody>
          <a:bodyPr vert="horz" wrap="none" lIns="0" tIns="0" rIns="0" bIns="0" rtlCol="0" anchor="ctr" anchorCtr="0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fld id="{CBB2726A-8ED0-274E-846A-497FF432A04C}" type="slidenum">
              <a:rPr lang="en-US" smtClean="0">
                <a:solidFill>
                  <a:srgbClr val="1A1A1A"/>
                </a:solidFill>
              </a:rPr>
              <a:pPr/>
              <a:t>‹#›</a:t>
            </a:fld>
            <a:endParaRPr lang="en-US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888910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25" kern="1200">
          <a:solidFill>
            <a:srgbClr val="0097D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ts val="750"/>
        </a:spcAft>
        <a:buClr>
          <a:srgbClr val="191919"/>
        </a:buClr>
        <a:buFont typeface="Wingdings" pitchFamily="2" charset="2"/>
        <a:defRPr sz="15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14313" indent="-214313" algn="l" rtl="0" eaLnBrk="1" fontAlgn="base" hangingPunct="1">
        <a:spcBef>
          <a:spcPts val="0"/>
        </a:spcBef>
        <a:spcAft>
          <a:spcPts val="600"/>
        </a:spcAft>
        <a:buClr>
          <a:srgbClr val="191919"/>
        </a:buClr>
        <a:buSzPct val="85000"/>
        <a:buFont typeface="Arial" charset="0"/>
        <a:buChar char="►"/>
        <a:defRPr sz="1425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0075" indent="-171450" algn="l" rtl="0" eaLnBrk="1" fontAlgn="base" hangingPunct="1">
        <a:spcBef>
          <a:spcPts val="0"/>
        </a:spcBef>
        <a:spcAft>
          <a:spcPts val="450"/>
        </a:spcAft>
        <a:buClr>
          <a:schemeClr val="tx2"/>
        </a:buClr>
        <a:buFont typeface="Wingdings 2" pitchFamily="18" charset="2"/>
        <a:buChar char="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57250" indent="-171450" algn="l" rtl="0" eaLnBrk="1" fontAlgn="base" hangingPunct="1">
        <a:spcBef>
          <a:spcPts val="0"/>
        </a:spcBef>
        <a:spcAft>
          <a:spcPts val="450"/>
        </a:spcAft>
        <a:buClr>
          <a:schemeClr val="tx2"/>
        </a:buClr>
        <a:buFont typeface="Arial"/>
        <a:buChar char="–"/>
        <a:defRPr sz="1275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0150" indent="-171450" algn="l" rtl="0" eaLnBrk="1" fontAlgn="base" hangingPunct="1">
        <a:spcBef>
          <a:spcPts val="0"/>
        </a:spcBef>
        <a:spcAft>
          <a:spcPts val="300"/>
        </a:spcAft>
        <a:buClr>
          <a:schemeClr val="tx2"/>
        </a:buClr>
        <a:buFont typeface="Wingdings 3" pitchFamily="18" charset="2"/>
        <a:buChar char="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56135" indent="-169069" algn="l" defTabSz="6858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Courier New" panose="02070309020205020404" pitchFamily="49" charset="0"/>
        <a:buChar char="o"/>
        <a:defRPr sz="1125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164592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900" b="0" i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1" cy="53331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20"/>
            <a:ext cx="8229601" cy="37408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  <p:txStyles>
    <p:titleStyle>
      <a:lvl1pPr algn="l" defTabSz="91424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0" indent="-342840" algn="l" defTabSz="9142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820" indent="-285700" algn="l" defTabSz="91424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8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599920" indent="-228560" algn="l" defTabSz="91424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040" indent="-228560" algn="l" defTabSz="91424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16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Project Management Foundations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590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39" y="933450"/>
            <a:ext cx="783336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064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952500"/>
            <a:ext cx="84772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3129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781050"/>
            <a:ext cx="875728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41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509587"/>
            <a:ext cx="61150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919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09550"/>
            <a:ext cx="72009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83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4787"/>
            <a:ext cx="70866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79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" y="1495425"/>
            <a:ext cx="8432482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9735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681037"/>
            <a:ext cx="85344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3464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14387"/>
            <a:ext cx="76200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495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304925"/>
            <a:ext cx="81438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103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525462"/>
            <a:ext cx="72390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933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09675"/>
            <a:ext cx="65532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320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81062"/>
            <a:ext cx="7620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90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176337"/>
            <a:ext cx="45243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145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209675"/>
            <a:ext cx="55816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264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328612"/>
            <a:ext cx="91249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150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00137"/>
            <a:ext cx="83058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18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081087"/>
            <a:ext cx="72485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94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166812"/>
            <a:ext cx="77438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4097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000125"/>
            <a:ext cx="76962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801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995362"/>
            <a:ext cx="43434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0096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90537"/>
            <a:ext cx="76009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958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914400"/>
            <a:ext cx="41243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9699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5" y="180975"/>
            <a:ext cx="87153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265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211455"/>
            <a:ext cx="9115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009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276225"/>
            <a:ext cx="78771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0451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76250"/>
            <a:ext cx="6553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0970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900112"/>
            <a:ext cx="70675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6751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814387"/>
            <a:ext cx="8639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3924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936307"/>
            <a:ext cx="7510462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96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819150"/>
            <a:ext cx="86201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1891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104900"/>
            <a:ext cx="79914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17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400050"/>
            <a:ext cx="6781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638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152525"/>
            <a:ext cx="90392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3344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852487"/>
            <a:ext cx="85058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7342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2200275"/>
            <a:ext cx="59721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6091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857250"/>
            <a:ext cx="65436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461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9203"/>
            <a:ext cx="7501986" cy="443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4290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52525"/>
            <a:ext cx="8145462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8163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628775"/>
            <a:ext cx="84105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8132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438150"/>
            <a:ext cx="65817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903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419100"/>
            <a:ext cx="5676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762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85737"/>
            <a:ext cx="57626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350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81050"/>
            <a:ext cx="7467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8739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23950"/>
            <a:ext cx="8305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1869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257300"/>
            <a:ext cx="8658225" cy="2628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4195762"/>
            <a:ext cx="5543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981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947862"/>
            <a:ext cx="52197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670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42912"/>
            <a:ext cx="81534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1937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442912"/>
            <a:ext cx="7086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3460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423862"/>
            <a:ext cx="88201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0926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404812"/>
            <a:ext cx="87058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6577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762000"/>
            <a:ext cx="88868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2279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090612"/>
            <a:ext cx="77819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929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376237"/>
            <a:ext cx="739902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81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14387"/>
            <a:ext cx="76962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47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519112"/>
            <a:ext cx="7829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7911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814&quot;&gt;&lt;object type=&quot;3&quot; unique_id=&quot;12069&quot;&gt;&lt;property id=&quot;20148&quot; value=&quot;5&quot;/&gt;&lt;property id=&quot;20300&quot; value=&quot;Slide 1&quot;/&gt;&lt;property id=&quot;20307&quot; value=&quot;256&quot;/&gt;&lt;/object&gt;&lt;object type=&quot;3&quot; unique_id=&quot;12070&quot;&gt;&lt;property id=&quot;20148&quot; value=&quot;5&quot;/&gt;&lt;property id=&quot;20300&quot; value=&quot;Slide 2&quot;/&gt;&lt;property id=&quot;20307&quot; value=&quot;257&quot;/&gt;&lt;/object&gt;&lt;object type=&quot;3&quot; unique_id=&quot;12071&quot;&gt;&lt;property id=&quot;20148&quot; value=&quot;5&quot;/&gt;&lt;property id=&quot;20300&quot; value=&quot;Slide 3&quot;/&gt;&lt;property id=&quot;20307&quot; value=&quot;258&quot;/&gt;&lt;/object&gt;&lt;object type=&quot;3&quot; unique_id=&quot;12072&quot;&gt;&lt;property id=&quot;20148&quot; value=&quot;5&quot;/&gt;&lt;property id=&quot;20300&quot; value=&quot;Slide 4&quot;/&gt;&lt;property id=&quot;20307&quot; value=&quot;259&quot;/&gt;&lt;/object&gt;&lt;object type=&quot;3&quot; unique_id=&quot;12073&quot;&gt;&lt;property id=&quot;20148&quot; value=&quot;5&quot;/&gt;&lt;property id=&quot;20300&quot; value=&quot;Slide 5&quot;/&gt;&lt;property id=&quot;20307&quot; value=&quot;260&quot;/&gt;&lt;/object&gt;&lt;object type=&quot;3&quot; unique_id=&quot;12074&quot;&gt;&lt;property id=&quot;20148&quot; value=&quot;5&quot;/&gt;&lt;property id=&quot;20300&quot; value=&quot;Slide 6&quot;/&gt;&lt;property id=&quot;20307&quot; value=&quot;261&quot;/&gt;&lt;/object&gt;&lt;object type=&quot;3&quot; unique_id=&quot;12075&quot;&gt;&lt;property id=&quot;20148&quot; value=&quot;5&quot;/&gt;&lt;property id=&quot;20300&quot; value=&quot;Slide 7&quot;/&gt;&lt;property id=&quot;20307&quot; value=&quot;262&quot;/&gt;&lt;/object&gt;&lt;object type=&quot;3&quot; unique_id=&quot;12076&quot;&gt;&lt;property id=&quot;20148&quot; value=&quot;5&quot;/&gt;&lt;property id=&quot;20300&quot; value=&quot;Slide 8&quot;/&gt;&lt;property id=&quot;20307&quot; value=&quot;263&quot;/&gt;&lt;/object&gt;&lt;object type=&quot;3&quot; unique_id=&quot;12077&quot;&gt;&lt;property id=&quot;20148&quot; value=&quot;5&quot;/&gt;&lt;property id=&quot;20300&quot; value=&quot;Slide 9&quot;/&gt;&lt;property id=&quot;20307&quot; value=&quot;264&quot;/&gt;&lt;/object&gt;&lt;object type=&quot;3&quot; unique_id=&quot;12078&quot;&gt;&lt;property id=&quot;20148&quot; value=&quot;5&quot;/&gt;&lt;property id=&quot;20300&quot; value=&quot;Slide 10&quot;/&gt;&lt;property id=&quot;20307&quot; value=&quot;265&quot;/&gt;&lt;/object&gt;&lt;object type=&quot;3&quot; unique_id=&quot;12079&quot;&gt;&lt;property id=&quot;20148&quot; value=&quot;5&quot;/&gt;&lt;property id=&quot;20300&quot; value=&quot;Slide 11&quot;/&gt;&lt;property id=&quot;20307&quot; value=&quot;266&quot;/&gt;&lt;/object&gt;&lt;object type=&quot;3&quot; unique_id=&quot;12080&quot;&gt;&lt;property id=&quot;20148&quot; value=&quot;5&quot;/&gt;&lt;property id=&quot;20300&quot; value=&quot;Slide 12&quot;/&gt;&lt;property id=&quot;20307&quot; value=&quot;267&quot;/&gt;&lt;/object&gt;&lt;object type=&quot;3&quot; unique_id=&quot;12081&quot;&gt;&lt;property id=&quot;20148&quot; value=&quot;5&quot;/&gt;&lt;property id=&quot;20300&quot; value=&quot;Slide 13&quot;/&gt;&lt;property id=&quot;20307&quot; value=&quot;268&quot;/&gt;&lt;/object&gt;&lt;object type=&quot;3&quot; unique_id=&quot;12082&quot;&gt;&lt;property id=&quot;20148&quot; value=&quot;5&quot;/&gt;&lt;property id=&quot;20300&quot; value=&quot;Slide 14&quot;/&gt;&lt;property id=&quot;20307&quot; value=&quot;269&quot;/&gt;&lt;/object&gt;&lt;object type=&quot;3&quot; unique_id=&quot;12083&quot;&gt;&lt;property id=&quot;20148&quot; value=&quot;5&quot;/&gt;&lt;property id=&quot;20300&quot; value=&quot;Slide 15&quot;/&gt;&lt;property id=&quot;20307&quot; value=&quot;270&quot;/&gt;&lt;/object&gt;&lt;object type=&quot;3&quot; unique_id=&quot;12084&quot;&gt;&lt;property id=&quot;20148&quot; value=&quot;5&quot;/&gt;&lt;property id=&quot;20300&quot; value=&quot;Slide 16&quot;/&gt;&lt;property id=&quot;20307&quot; value=&quot;271&quot;/&gt;&lt;/object&gt;&lt;object type=&quot;3&quot; unique_id=&quot;12085&quot;&gt;&lt;property id=&quot;20148&quot; value=&quot;5&quot;/&gt;&lt;property id=&quot;20300&quot; value=&quot;Slide 18&quot;/&gt;&lt;property id=&quot;20307&quot; value=&quot;272&quot;/&gt;&lt;/object&gt;&lt;object type=&quot;3&quot; unique_id=&quot;12086&quot;&gt;&lt;property id=&quot;20148&quot; value=&quot;5&quot;/&gt;&lt;property id=&quot;20300&quot; value=&quot;Slide 19&quot;/&gt;&lt;property id=&quot;20307&quot; value=&quot;273&quot;/&gt;&lt;/object&gt;&lt;object type=&quot;3&quot; unique_id=&quot;12087&quot;&gt;&lt;property id=&quot;20148&quot; value=&quot;5&quot;/&gt;&lt;property id=&quot;20300&quot; value=&quot;Slide 20&quot;/&gt;&lt;property id=&quot;20307&quot; value=&quot;274&quot;/&gt;&lt;/object&gt;&lt;object type=&quot;3&quot; unique_id=&quot;12088&quot;&gt;&lt;property id=&quot;20148&quot; value=&quot;5&quot;/&gt;&lt;property id=&quot;20300&quot; value=&quot;Slide 21&quot;/&gt;&lt;property id=&quot;20307&quot; value=&quot;277&quot;/&gt;&lt;/object&gt;&lt;object type=&quot;3&quot; unique_id=&quot;12089&quot;&gt;&lt;property id=&quot;20148&quot; value=&quot;5&quot;/&gt;&lt;property id=&quot;20300&quot; value=&quot;Slide 22&quot;/&gt;&lt;property id=&quot;20307&quot; value=&quot;278&quot;/&gt;&lt;/object&gt;&lt;object type=&quot;3&quot; unique_id=&quot;12090&quot;&gt;&lt;property id=&quot;20148&quot; value=&quot;5&quot;/&gt;&lt;property id=&quot;20300&quot; value=&quot;Slide 23&quot;/&gt;&lt;property id=&quot;20307&quot; value=&quot;279&quot;/&gt;&lt;/object&gt;&lt;object type=&quot;3&quot; unique_id=&quot;12091&quot;&gt;&lt;property id=&quot;20148&quot; value=&quot;5&quot;/&gt;&lt;property id=&quot;20300&quot; value=&quot;Slide 24&quot;/&gt;&lt;property id=&quot;20307&quot; value=&quot;280&quot;/&gt;&lt;/object&gt;&lt;object type=&quot;3&quot; unique_id=&quot;12092&quot;&gt;&lt;property id=&quot;20148&quot; value=&quot;5&quot;/&gt;&lt;property id=&quot;20300&quot; value=&quot;Slide 26&quot;/&gt;&lt;property id=&quot;20307&quot; value=&quot;281&quot;/&gt;&lt;/object&gt;&lt;object type=&quot;3&quot; unique_id=&quot;12093&quot;&gt;&lt;property id=&quot;20148&quot; value=&quot;5&quot;/&gt;&lt;property id=&quot;20300&quot; value=&quot;Slide 28&quot;/&gt;&lt;property id=&quot;20307&quot; value=&quot;282&quot;/&gt;&lt;/object&gt;&lt;object type=&quot;3&quot; unique_id=&quot;12094&quot;&gt;&lt;property id=&quot;20148&quot; value=&quot;5&quot;/&gt;&lt;property id=&quot;20300&quot; value=&quot;Slide 29&quot;/&gt;&lt;property id=&quot;20307&quot; value=&quot;283&quot;/&gt;&lt;/object&gt;&lt;object type=&quot;3&quot; unique_id=&quot;12234&quot;&gt;&lt;property id=&quot;20148&quot; value=&quot;5&quot;/&gt;&lt;property id=&quot;20300&quot; value=&quot;Slide 17&quot;/&gt;&lt;property id=&quot;20307&quot; value=&quot;284&quot;/&gt;&lt;/object&gt;&lt;object type=&quot;3&quot; unique_id=&quot;12235&quot;&gt;&lt;property id=&quot;20148&quot; value=&quot;5&quot;/&gt;&lt;property id=&quot;20300&quot; value=&quot;Slide 25&quot;/&gt;&lt;property id=&quot;20307&quot; value=&quot;285&quot;/&gt;&lt;/object&gt;&lt;object type=&quot;3&quot; unique_id=&quot;12326&quot;&gt;&lt;property id=&quot;20148&quot; value=&quot;5&quot;/&gt;&lt;property id=&quot;20300&quot; value=&quot;Slide 27&quot;/&gt;&lt;property id=&quot;20307&quot; value=&quot;286&quot;/&gt;&lt;/object&gt;&lt;/object&gt;&lt;object type=&quot;8&quot; unique_id=&quot;10870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1_LABCORP 2020 TEMPLATE_STUDIO BUILD">
  <a:themeElements>
    <a:clrScheme name="Custom 8">
      <a:dk1>
        <a:srgbClr val="231F20"/>
      </a:dk1>
      <a:lt1>
        <a:srgbClr val="FFFFFF"/>
      </a:lt1>
      <a:dk2>
        <a:srgbClr val="3A5CE9"/>
      </a:dk2>
      <a:lt2>
        <a:srgbClr val="FFFFFF"/>
      </a:lt2>
      <a:accent1>
        <a:srgbClr val="3A5CE9"/>
      </a:accent1>
      <a:accent2>
        <a:srgbClr val="2998E3"/>
      </a:accent2>
      <a:accent3>
        <a:srgbClr val="4CD5F7"/>
      </a:accent3>
      <a:accent4>
        <a:srgbClr val="1A2188"/>
      </a:accent4>
      <a:accent5>
        <a:srgbClr val="6C2FAC"/>
      </a:accent5>
      <a:accent6>
        <a:srgbClr val="F7758C"/>
      </a:accent6>
      <a:hlink>
        <a:srgbClr val="3A5CE9"/>
      </a:hlink>
      <a:folHlink>
        <a:srgbClr val="6C2FAC"/>
      </a:folHlink>
    </a:clrScheme>
    <a:fontScheme name="LABCORP REBRANDED FONT SET">
      <a:majorFont>
        <a:latin typeface="Times New Roma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0" tIns="0" rIns="0" bIns="0"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abcorp_PPT_Template_DrugDev_FINAL" id="{9475CFA8-B7D4-4200-811F-F5F683B9D810}" vid="{81049BE1-E94C-4045-9A39-AE968E917952}"/>
    </a:ext>
  </a:extLst>
</a:theme>
</file>

<file path=ppt/theme/theme2.xml><?xml version="1.0" encoding="utf-8"?>
<a:theme xmlns:a="http://schemas.openxmlformats.org/drawingml/2006/main" name="LABCORP 2020 TEMPLATE_STUDIO BUILD">
  <a:themeElements>
    <a:clrScheme name="LABCORP REBRANDED PALETTE1">
      <a:dk1>
        <a:srgbClr val="231F20"/>
      </a:dk1>
      <a:lt1>
        <a:srgbClr val="FFFFFF"/>
      </a:lt1>
      <a:dk2>
        <a:srgbClr val="3A5CE9"/>
      </a:dk2>
      <a:lt2>
        <a:srgbClr val="FFFFFF"/>
      </a:lt2>
      <a:accent1>
        <a:srgbClr val="3A5CE9"/>
      </a:accent1>
      <a:accent2>
        <a:srgbClr val="2998E3"/>
      </a:accent2>
      <a:accent3>
        <a:srgbClr val="4CD5F7"/>
      </a:accent3>
      <a:accent4>
        <a:srgbClr val="1A2188"/>
      </a:accent4>
      <a:accent5>
        <a:srgbClr val="6C2FAC"/>
      </a:accent5>
      <a:accent6>
        <a:srgbClr val="F7758C"/>
      </a:accent6>
      <a:hlink>
        <a:srgbClr val="B4F6F5"/>
      </a:hlink>
      <a:folHlink>
        <a:srgbClr val="6C2FAC"/>
      </a:folHlink>
    </a:clrScheme>
    <a:fontScheme name="LABCORP REBRANDED FONT SET">
      <a:majorFont>
        <a:latin typeface="Times New Roma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0" tIns="0" rIns="0" bIns="0"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200" dirty="0" err="1" smtClean="0">
            <a:solidFill>
              <a:srgbClr val="6364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plate-Fam1B">
  <a:themeElements>
    <a:clrScheme name="Fam1B">
      <a:dk1>
        <a:srgbClr val="000000"/>
      </a:dk1>
      <a:lt1>
        <a:srgbClr val="FFFFFF"/>
      </a:lt1>
      <a:dk2>
        <a:srgbClr val="1A1A1A"/>
      </a:dk2>
      <a:lt2>
        <a:srgbClr val="707070"/>
      </a:lt2>
      <a:accent1>
        <a:srgbClr val="0097D1"/>
      </a:accent1>
      <a:accent2>
        <a:srgbClr val="58C6D5"/>
      </a:accent2>
      <a:accent3>
        <a:srgbClr val="ED1849"/>
      </a:accent3>
      <a:accent4>
        <a:srgbClr val="910043"/>
      </a:accent4>
      <a:accent5>
        <a:srgbClr val="707070"/>
      </a:accent5>
      <a:accent6>
        <a:srgbClr val="ABABAB"/>
      </a:accent6>
      <a:hlink>
        <a:srgbClr val="002060"/>
      </a:hlink>
      <a:folHlink>
        <a:srgbClr val="7030A0"/>
      </a:folHlink>
    </a:clrScheme>
    <a:fontScheme name="Covance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spcBef>
            <a:spcPts val="400"/>
          </a:spcBef>
          <a:buClr>
            <a:schemeClr val="tx1"/>
          </a:buClr>
          <a:buSzPct val="85000"/>
          <a:defRPr sz="14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Blueish2">
      <a:dk1>
        <a:sysClr val="windowText" lastClr="000000"/>
      </a:dk1>
      <a:lt1>
        <a:sysClr val="window" lastClr="FFFFFF"/>
      </a:lt1>
      <a:dk2>
        <a:srgbClr val="093F6B"/>
      </a:dk2>
      <a:lt2>
        <a:srgbClr val="FFFFFF"/>
      </a:lt2>
      <a:accent1>
        <a:srgbClr val="093F6B"/>
      </a:accent1>
      <a:accent2>
        <a:srgbClr val="29ABE2"/>
      </a:accent2>
      <a:accent3>
        <a:srgbClr val="68CCEE"/>
      </a:accent3>
      <a:accent4>
        <a:srgbClr val="093F6B"/>
      </a:accent4>
      <a:accent5>
        <a:srgbClr val="29ABE2"/>
      </a:accent5>
      <a:accent6>
        <a:srgbClr val="68CCEE"/>
      </a:accent6>
      <a:hlink>
        <a:srgbClr val="093F6B"/>
      </a:hlink>
      <a:folHlink>
        <a:srgbClr val="29ABE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Labcorp_PPT_Template_DrugDev_FINAL_External</Template>
  <TotalTime>0</TotalTime>
  <Words>5</Words>
  <Application>Microsoft Office PowerPoint</Application>
  <PresentationFormat>On-screen Show (16:9)</PresentationFormat>
  <Paragraphs>2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Calibri</vt:lpstr>
      <vt:lpstr>Calibri Light</vt:lpstr>
      <vt:lpstr>Courier New</vt:lpstr>
      <vt:lpstr>Times New Roman</vt:lpstr>
      <vt:lpstr>Wingdings</vt:lpstr>
      <vt:lpstr>Wingdings 2</vt:lpstr>
      <vt:lpstr>Wingdings 3</vt:lpstr>
      <vt:lpstr>1_LABCORP 2020 TEMPLATE_STUDIO BUILD</vt:lpstr>
      <vt:lpstr>LABCORP 2020 TEMPLATE_STUDIO BUILD</vt:lpstr>
      <vt:lpstr>Template-Fam1B</vt:lpstr>
      <vt:lpstr>1_Office Theme</vt:lpstr>
      <vt:lpstr>Project Management Foundations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2022-10-17T06:32:45Z</dcterms:created>
  <dcterms:modified xsi:type="dcterms:W3CDTF">2022-12-11T11:25:14Z</dcterms:modified>
</cp:coreProperties>
</file>